
<file path=[Content_Types].xml><?xml version="1.0" encoding="utf-8"?>
<Types xmlns="http://schemas.openxmlformats.org/package/2006/content-types">
  <Default Extension="bmp" ContentType="image/bmp"/>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75" r:id="rId6"/>
    <p:sldId id="276" r:id="rId7"/>
    <p:sldId id="260" r:id="rId8"/>
    <p:sldId id="261" r:id="rId9"/>
    <p:sldId id="262" r:id="rId10"/>
    <p:sldId id="263" r:id="rId11"/>
    <p:sldId id="264" r:id="rId12"/>
    <p:sldId id="265" r:id="rId13"/>
    <p:sldId id="266" r:id="rId14"/>
    <p:sldId id="267" r:id="rId15"/>
    <p:sldId id="268" r:id="rId16"/>
    <p:sldId id="278" r:id="rId17"/>
    <p:sldId id="277" r:id="rId18"/>
    <p:sldId id="269" r:id="rId19"/>
    <p:sldId id="270" r:id="rId20"/>
    <p:sldId id="271" r:id="rId21"/>
    <p:sldId id="272" r:id="rId22"/>
    <p:sldId id="273" r:id="rId23"/>
    <p:sldId id="2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7" y="3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1B5796-B769-4CD4-B055-367668C3726E}"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406F35EB-67AA-42DE-AF7A-DE7F3BB0AA20}">
      <dgm:prSet/>
      <dgm:spPr/>
      <dgm:t>
        <a:bodyPr/>
        <a:lstStyle/>
        <a:p>
          <a:r>
            <a:rPr lang="en-US"/>
            <a:t>Biometrics are emerging technologies that enable the authentication of an individual based on physiological or behavioral characteristics, which including faces, fingerprints, irises, voices, etc. However, spoofing attack (or copy attack) is a serious threat for biometrics. Liveness detection in biometric systems can prevent spoofing attack, based on recognition of physiological activities as the sign of liveness.</a:t>
          </a:r>
        </a:p>
      </dgm:t>
    </dgm:pt>
    <dgm:pt modelId="{C40F9F01-0823-4308-9350-238F92F6805A}" type="parTrans" cxnId="{89F97324-8C13-481B-8000-48764227F93B}">
      <dgm:prSet/>
      <dgm:spPr/>
      <dgm:t>
        <a:bodyPr/>
        <a:lstStyle/>
        <a:p>
          <a:endParaRPr lang="en-US"/>
        </a:p>
      </dgm:t>
    </dgm:pt>
    <dgm:pt modelId="{13C98C56-6FBD-4D33-8BFD-D36E7F775D7D}" type="sibTrans" cxnId="{89F97324-8C13-481B-8000-48764227F93B}">
      <dgm:prSet/>
      <dgm:spPr/>
      <dgm:t>
        <a:bodyPr/>
        <a:lstStyle/>
        <a:p>
          <a:endParaRPr lang="en-US"/>
        </a:p>
      </dgm:t>
    </dgm:pt>
    <dgm:pt modelId="{CED53F90-DAA9-49DD-B4C0-11CF0C5C0463}">
      <dgm:prSet/>
      <dgm:spPr/>
      <dgm:t>
        <a:bodyPr/>
        <a:lstStyle/>
        <a:p>
          <a:r>
            <a:rPr lang="en-US"/>
            <a:t>Face recognition is one of the most useful biometrics and has many applications.</a:t>
          </a:r>
        </a:p>
      </dgm:t>
    </dgm:pt>
    <dgm:pt modelId="{C7F10EBC-B35C-47D2-9987-9228AE4F829E}" type="parTrans" cxnId="{7DAB69F7-6AE7-4F00-B031-69ED0AC6F8B1}">
      <dgm:prSet/>
      <dgm:spPr/>
      <dgm:t>
        <a:bodyPr/>
        <a:lstStyle/>
        <a:p>
          <a:endParaRPr lang="en-US"/>
        </a:p>
      </dgm:t>
    </dgm:pt>
    <dgm:pt modelId="{27ED8FAC-55D0-4855-BA5B-CD21DA98239D}" type="sibTrans" cxnId="{7DAB69F7-6AE7-4F00-B031-69ED0AC6F8B1}">
      <dgm:prSet/>
      <dgm:spPr/>
      <dgm:t>
        <a:bodyPr/>
        <a:lstStyle/>
        <a:p>
          <a:endParaRPr lang="en-US"/>
        </a:p>
      </dgm:t>
    </dgm:pt>
    <dgm:pt modelId="{13FDD301-E6ED-462F-A98C-E0568DA0C134}" type="pres">
      <dgm:prSet presAssocID="{AD1B5796-B769-4CD4-B055-367668C3726E}" presName="vert0" presStyleCnt="0">
        <dgm:presLayoutVars>
          <dgm:dir/>
          <dgm:animOne val="branch"/>
          <dgm:animLvl val="lvl"/>
        </dgm:presLayoutVars>
      </dgm:prSet>
      <dgm:spPr/>
    </dgm:pt>
    <dgm:pt modelId="{F8D461F8-3EFB-4482-BB7D-D004E7C520B7}" type="pres">
      <dgm:prSet presAssocID="{406F35EB-67AA-42DE-AF7A-DE7F3BB0AA20}" presName="thickLine" presStyleLbl="alignNode1" presStyleIdx="0" presStyleCnt="2"/>
      <dgm:spPr/>
    </dgm:pt>
    <dgm:pt modelId="{2C5BBFC5-401B-480A-87E5-02B8905B41BD}" type="pres">
      <dgm:prSet presAssocID="{406F35EB-67AA-42DE-AF7A-DE7F3BB0AA20}" presName="horz1" presStyleCnt="0"/>
      <dgm:spPr/>
    </dgm:pt>
    <dgm:pt modelId="{E358A834-E644-4EF9-BBA2-173F172E8068}" type="pres">
      <dgm:prSet presAssocID="{406F35EB-67AA-42DE-AF7A-DE7F3BB0AA20}" presName="tx1" presStyleLbl="revTx" presStyleIdx="0" presStyleCnt="2"/>
      <dgm:spPr/>
    </dgm:pt>
    <dgm:pt modelId="{83819B40-077C-4D7F-AFCC-DD2EA985085B}" type="pres">
      <dgm:prSet presAssocID="{406F35EB-67AA-42DE-AF7A-DE7F3BB0AA20}" presName="vert1" presStyleCnt="0"/>
      <dgm:spPr/>
    </dgm:pt>
    <dgm:pt modelId="{787402B9-FAEB-4608-946B-A29962F741BB}" type="pres">
      <dgm:prSet presAssocID="{CED53F90-DAA9-49DD-B4C0-11CF0C5C0463}" presName="thickLine" presStyleLbl="alignNode1" presStyleIdx="1" presStyleCnt="2"/>
      <dgm:spPr/>
    </dgm:pt>
    <dgm:pt modelId="{077E7144-8E54-48EB-AD9A-AD569A6EA952}" type="pres">
      <dgm:prSet presAssocID="{CED53F90-DAA9-49DD-B4C0-11CF0C5C0463}" presName="horz1" presStyleCnt="0"/>
      <dgm:spPr/>
    </dgm:pt>
    <dgm:pt modelId="{501D0E01-328E-480D-BDAF-FB3E34DA2268}" type="pres">
      <dgm:prSet presAssocID="{CED53F90-DAA9-49DD-B4C0-11CF0C5C0463}" presName="tx1" presStyleLbl="revTx" presStyleIdx="1" presStyleCnt="2"/>
      <dgm:spPr/>
    </dgm:pt>
    <dgm:pt modelId="{0CE00900-CCCE-4369-BE87-56302D707246}" type="pres">
      <dgm:prSet presAssocID="{CED53F90-DAA9-49DD-B4C0-11CF0C5C0463}" presName="vert1" presStyleCnt="0"/>
      <dgm:spPr/>
    </dgm:pt>
  </dgm:ptLst>
  <dgm:cxnLst>
    <dgm:cxn modelId="{CE19C612-5AD4-4541-B786-FBDEBDCA720F}" type="presOf" srcId="{CED53F90-DAA9-49DD-B4C0-11CF0C5C0463}" destId="{501D0E01-328E-480D-BDAF-FB3E34DA2268}" srcOrd="0" destOrd="0" presId="urn:microsoft.com/office/officeart/2008/layout/LinedList"/>
    <dgm:cxn modelId="{89F97324-8C13-481B-8000-48764227F93B}" srcId="{AD1B5796-B769-4CD4-B055-367668C3726E}" destId="{406F35EB-67AA-42DE-AF7A-DE7F3BB0AA20}" srcOrd="0" destOrd="0" parTransId="{C40F9F01-0823-4308-9350-238F92F6805A}" sibTransId="{13C98C56-6FBD-4D33-8BFD-D36E7F775D7D}"/>
    <dgm:cxn modelId="{E3A3F19C-A521-4769-BACC-C1A874699951}" type="presOf" srcId="{AD1B5796-B769-4CD4-B055-367668C3726E}" destId="{13FDD301-E6ED-462F-A98C-E0568DA0C134}" srcOrd="0" destOrd="0" presId="urn:microsoft.com/office/officeart/2008/layout/LinedList"/>
    <dgm:cxn modelId="{F62CFBE6-4579-4CC4-BE33-E1D1BD589BCA}" type="presOf" srcId="{406F35EB-67AA-42DE-AF7A-DE7F3BB0AA20}" destId="{E358A834-E644-4EF9-BBA2-173F172E8068}" srcOrd="0" destOrd="0" presId="urn:microsoft.com/office/officeart/2008/layout/LinedList"/>
    <dgm:cxn modelId="{7DAB69F7-6AE7-4F00-B031-69ED0AC6F8B1}" srcId="{AD1B5796-B769-4CD4-B055-367668C3726E}" destId="{CED53F90-DAA9-49DD-B4C0-11CF0C5C0463}" srcOrd="1" destOrd="0" parTransId="{C7F10EBC-B35C-47D2-9987-9228AE4F829E}" sibTransId="{27ED8FAC-55D0-4855-BA5B-CD21DA98239D}"/>
    <dgm:cxn modelId="{4F9F1400-B63B-410B-8380-F8FECA038B81}" type="presParOf" srcId="{13FDD301-E6ED-462F-A98C-E0568DA0C134}" destId="{F8D461F8-3EFB-4482-BB7D-D004E7C520B7}" srcOrd="0" destOrd="0" presId="urn:microsoft.com/office/officeart/2008/layout/LinedList"/>
    <dgm:cxn modelId="{FAB3F0C0-E8BC-4B8D-909D-EB70689290D7}" type="presParOf" srcId="{13FDD301-E6ED-462F-A98C-E0568DA0C134}" destId="{2C5BBFC5-401B-480A-87E5-02B8905B41BD}" srcOrd="1" destOrd="0" presId="urn:microsoft.com/office/officeart/2008/layout/LinedList"/>
    <dgm:cxn modelId="{44D1573D-C9F5-4DCB-8117-79FDC40A6472}" type="presParOf" srcId="{2C5BBFC5-401B-480A-87E5-02B8905B41BD}" destId="{E358A834-E644-4EF9-BBA2-173F172E8068}" srcOrd="0" destOrd="0" presId="urn:microsoft.com/office/officeart/2008/layout/LinedList"/>
    <dgm:cxn modelId="{FB22DCA5-2D7D-4D4D-B48F-8850E9973DC0}" type="presParOf" srcId="{2C5BBFC5-401B-480A-87E5-02B8905B41BD}" destId="{83819B40-077C-4D7F-AFCC-DD2EA985085B}" srcOrd="1" destOrd="0" presId="urn:microsoft.com/office/officeart/2008/layout/LinedList"/>
    <dgm:cxn modelId="{0AA9A37D-74B0-4460-96B2-9C04ACBDC367}" type="presParOf" srcId="{13FDD301-E6ED-462F-A98C-E0568DA0C134}" destId="{787402B9-FAEB-4608-946B-A29962F741BB}" srcOrd="2" destOrd="0" presId="urn:microsoft.com/office/officeart/2008/layout/LinedList"/>
    <dgm:cxn modelId="{EEE2FCFB-4930-4B22-AD25-5949BA0FA863}" type="presParOf" srcId="{13FDD301-E6ED-462F-A98C-E0568DA0C134}" destId="{077E7144-8E54-48EB-AD9A-AD569A6EA952}" srcOrd="3" destOrd="0" presId="urn:microsoft.com/office/officeart/2008/layout/LinedList"/>
    <dgm:cxn modelId="{62F9864B-D325-46F4-A590-890209D9C5A3}" type="presParOf" srcId="{077E7144-8E54-48EB-AD9A-AD569A6EA952}" destId="{501D0E01-328E-480D-BDAF-FB3E34DA2268}" srcOrd="0" destOrd="0" presId="urn:microsoft.com/office/officeart/2008/layout/LinedList"/>
    <dgm:cxn modelId="{B9ACC93A-DF13-45B2-8DC3-D76B827112B9}" type="presParOf" srcId="{077E7144-8E54-48EB-AD9A-AD569A6EA952}" destId="{0CE00900-CCCE-4369-BE87-56302D70724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5B8A30-6AC8-4D1A-8EEE-60EECC897B92}" type="doc">
      <dgm:prSet loTypeId="urn:microsoft.com/office/officeart/2005/8/layout/bProcess4" loCatId="process" qsTypeId="urn:microsoft.com/office/officeart/2005/8/quickstyle/simple4" qsCatId="simple" csTypeId="urn:microsoft.com/office/officeart/2005/8/colors/colorful1" csCatId="colorful"/>
      <dgm:spPr/>
      <dgm:t>
        <a:bodyPr/>
        <a:lstStyle/>
        <a:p>
          <a:endParaRPr lang="en-US"/>
        </a:p>
      </dgm:t>
    </dgm:pt>
    <dgm:pt modelId="{07C9A74C-38BE-4C77-9DAD-C990DE4CD18E}">
      <dgm:prSet/>
      <dgm:spPr/>
      <dgm:t>
        <a:bodyPr/>
        <a:lstStyle/>
        <a:p>
          <a:r>
            <a:rPr lang="en-US"/>
            <a:t>REGISTRATION PAGE</a:t>
          </a:r>
        </a:p>
      </dgm:t>
    </dgm:pt>
    <dgm:pt modelId="{5389727B-9D10-477D-AA30-E3B70F3718DD}" type="parTrans" cxnId="{59F4F0FD-77FE-490A-A78B-A9F62AB64AC9}">
      <dgm:prSet/>
      <dgm:spPr/>
      <dgm:t>
        <a:bodyPr/>
        <a:lstStyle/>
        <a:p>
          <a:endParaRPr lang="en-US"/>
        </a:p>
      </dgm:t>
    </dgm:pt>
    <dgm:pt modelId="{99F039F8-8139-4C3D-9D9C-C8DC686BB08D}" type="sibTrans" cxnId="{59F4F0FD-77FE-490A-A78B-A9F62AB64AC9}">
      <dgm:prSet/>
      <dgm:spPr/>
      <dgm:t>
        <a:bodyPr/>
        <a:lstStyle/>
        <a:p>
          <a:endParaRPr lang="en-US"/>
        </a:p>
      </dgm:t>
    </dgm:pt>
    <dgm:pt modelId="{89BFCACC-DDB5-4B21-B2E4-FF2DE5E55549}">
      <dgm:prSet/>
      <dgm:spPr/>
      <dgm:t>
        <a:bodyPr/>
        <a:lstStyle/>
        <a:p>
          <a:r>
            <a:rPr lang="en-US"/>
            <a:t>FACE REGISTRATION PAGE</a:t>
          </a:r>
        </a:p>
      </dgm:t>
    </dgm:pt>
    <dgm:pt modelId="{A8CAAE5E-D8B3-4B6A-A4D4-A7FD8D8839DD}" type="parTrans" cxnId="{8A9CA6D1-DE66-438C-BA89-A7A4C294B4ED}">
      <dgm:prSet/>
      <dgm:spPr/>
      <dgm:t>
        <a:bodyPr/>
        <a:lstStyle/>
        <a:p>
          <a:endParaRPr lang="en-US"/>
        </a:p>
      </dgm:t>
    </dgm:pt>
    <dgm:pt modelId="{841B98BE-953A-49C2-9E0E-F9FCEBA69C5C}" type="sibTrans" cxnId="{8A9CA6D1-DE66-438C-BA89-A7A4C294B4ED}">
      <dgm:prSet/>
      <dgm:spPr/>
      <dgm:t>
        <a:bodyPr/>
        <a:lstStyle/>
        <a:p>
          <a:endParaRPr lang="en-US"/>
        </a:p>
      </dgm:t>
    </dgm:pt>
    <dgm:pt modelId="{960E9BD2-374E-4A8D-A13D-6DDAB71B5946}">
      <dgm:prSet/>
      <dgm:spPr/>
      <dgm:t>
        <a:bodyPr/>
        <a:lstStyle/>
        <a:p>
          <a:r>
            <a:rPr lang="en-US"/>
            <a:t>FACE REGISTRATION PROCESS WINDOW</a:t>
          </a:r>
        </a:p>
      </dgm:t>
    </dgm:pt>
    <dgm:pt modelId="{34D23376-3517-4EE7-A45F-03D80BB27F6A}" type="parTrans" cxnId="{7BFAF875-B6DA-4F72-B96F-5ADFF327E444}">
      <dgm:prSet/>
      <dgm:spPr/>
      <dgm:t>
        <a:bodyPr/>
        <a:lstStyle/>
        <a:p>
          <a:endParaRPr lang="en-US"/>
        </a:p>
      </dgm:t>
    </dgm:pt>
    <dgm:pt modelId="{35C99392-898B-4104-AF4F-FAE5A6496F25}" type="sibTrans" cxnId="{7BFAF875-B6DA-4F72-B96F-5ADFF327E444}">
      <dgm:prSet/>
      <dgm:spPr/>
      <dgm:t>
        <a:bodyPr/>
        <a:lstStyle/>
        <a:p>
          <a:endParaRPr lang="en-US"/>
        </a:p>
      </dgm:t>
    </dgm:pt>
    <dgm:pt modelId="{134B5BFF-A3F8-4A0D-990C-134B08EF7114}">
      <dgm:prSet/>
      <dgm:spPr/>
      <dgm:t>
        <a:bodyPr/>
        <a:lstStyle/>
        <a:p>
          <a:r>
            <a:rPr lang="en-US"/>
            <a:t>LOGIN PAGE</a:t>
          </a:r>
        </a:p>
      </dgm:t>
    </dgm:pt>
    <dgm:pt modelId="{8D6A0BDD-ECEF-4568-8766-1A4419CA3F4C}" type="parTrans" cxnId="{B1B0B0FB-8305-4D1B-96B4-ADB413AB6E93}">
      <dgm:prSet/>
      <dgm:spPr/>
      <dgm:t>
        <a:bodyPr/>
        <a:lstStyle/>
        <a:p>
          <a:endParaRPr lang="en-US"/>
        </a:p>
      </dgm:t>
    </dgm:pt>
    <dgm:pt modelId="{4DE6511E-6203-40FC-ADE1-A31CFA975BEA}" type="sibTrans" cxnId="{B1B0B0FB-8305-4D1B-96B4-ADB413AB6E93}">
      <dgm:prSet/>
      <dgm:spPr/>
      <dgm:t>
        <a:bodyPr/>
        <a:lstStyle/>
        <a:p>
          <a:endParaRPr lang="en-US"/>
        </a:p>
      </dgm:t>
    </dgm:pt>
    <dgm:pt modelId="{54BA006F-96F4-422F-B272-430BB370B1CB}">
      <dgm:prSet/>
      <dgm:spPr/>
      <dgm:t>
        <a:bodyPr/>
        <a:lstStyle/>
        <a:p>
          <a:r>
            <a:rPr lang="en-US"/>
            <a:t>2 FACTOR FACE AUTH PAGE</a:t>
          </a:r>
        </a:p>
      </dgm:t>
    </dgm:pt>
    <dgm:pt modelId="{48A58D37-C396-4E56-BBF3-ED3259DE249B}" type="parTrans" cxnId="{76ADA54C-E0D1-4D97-AA8E-9A313FBF06CF}">
      <dgm:prSet/>
      <dgm:spPr/>
      <dgm:t>
        <a:bodyPr/>
        <a:lstStyle/>
        <a:p>
          <a:endParaRPr lang="en-US"/>
        </a:p>
      </dgm:t>
    </dgm:pt>
    <dgm:pt modelId="{A4E3FCAB-C346-4F95-81D6-ECE5DE20691A}" type="sibTrans" cxnId="{76ADA54C-E0D1-4D97-AA8E-9A313FBF06CF}">
      <dgm:prSet/>
      <dgm:spPr/>
      <dgm:t>
        <a:bodyPr/>
        <a:lstStyle/>
        <a:p>
          <a:endParaRPr lang="en-US"/>
        </a:p>
      </dgm:t>
    </dgm:pt>
    <dgm:pt modelId="{688838BE-C2C6-4EB3-A544-35EBCCC94EFD}">
      <dgm:prSet/>
      <dgm:spPr/>
      <dgm:t>
        <a:bodyPr/>
        <a:lstStyle/>
        <a:p>
          <a:r>
            <a:rPr lang="en-US"/>
            <a:t>BLINK TEST WINDOW</a:t>
          </a:r>
        </a:p>
      </dgm:t>
    </dgm:pt>
    <dgm:pt modelId="{A3EB76FF-342F-4819-8F95-1642A2C3C431}" type="parTrans" cxnId="{8CD19585-F562-47FA-AD21-A7AD9D693E69}">
      <dgm:prSet/>
      <dgm:spPr/>
      <dgm:t>
        <a:bodyPr/>
        <a:lstStyle/>
        <a:p>
          <a:endParaRPr lang="en-US"/>
        </a:p>
      </dgm:t>
    </dgm:pt>
    <dgm:pt modelId="{1242BE2A-F03A-4443-9356-658DE83BFCD1}" type="sibTrans" cxnId="{8CD19585-F562-47FA-AD21-A7AD9D693E69}">
      <dgm:prSet/>
      <dgm:spPr/>
      <dgm:t>
        <a:bodyPr/>
        <a:lstStyle/>
        <a:p>
          <a:endParaRPr lang="en-US"/>
        </a:p>
      </dgm:t>
    </dgm:pt>
    <dgm:pt modelId="{8D5E47B1-BF70-4470-8F3A-0F78889ABB51}">
      <dgm:prSet/>
      <dgm:spPr/>
      <dgm:t>
        <a:bodyPr/>
        <a:lstStyle/>
        <a:p>
          <a:r>
            <a:rPr lang="en-US"/>
            <a:t>FACE COMPARISION WINDOW</a:t>
          </a:r>
        </a:p>
      </dgm:t>
    </dgm:pt>
    <dgm:pt modelId="{0FF50DEF-51D5-4A4B-951B-5F7EC8BACA5B}" type="parTrans" cxnId="{177EED13-6035-46D0-B7FC-84CEDB0B8BD3}">
      <dgm:prSet/>
      <dgm:spPr/>
      <dgm:t>
        <a:bodyPr/>
        <a:lstStyle/>
        <a:p>
          <a:endParaRPr lang="en-US"/>
        </a:p>
      </dgm:t>
    </dgm:pt>
    <dgm:pt modelId="{60543540-C449-4064-9AD2-4BD8415AA8F3}" type="sibTrans" cxnId="{177EED13-6035-46D0-B7FC-84CEDB0B8BD3}">
      <dgm:prSet/>
      <dgm:spPr/>
      <dgm:t>
        <a:bodyPr/>
        <a:lstStyle/>
        <a:p>
          <a:endParaRPr lang="en-US"/>
        </a:p>
      </dgm:t>
    </dgm:pt>
    <dgm:pt modelId="{28C3E0F1-3CB4-4618-A485-77D600D2C39C}">
      <dgm:prSet/>
      <dgm:spPr/>
      <dgm:t>
        <a:bodyPr/>
        <a:lstStyle/>
        <a:p>
          <a:r>
            <a:rPr lang="en-US"/>
            <a:t>HOME PAGE</a:t>
          </a:r>
        </a:p>
      </dgm:t>
    </dgm:pt>
    <dgm:pt modelId="{F9130995-9004-4BFB-82ED-B4EF5C273031}" type="parTrans" cxnId="{3BA7975B-D34F-4E2F-8797-0CB3FE45E5A4}">
      <dgm:prSet/>
      <dgm:spPr/>
      <dgm:t>
        <a:bodyPr/>
        <a:lstStyle/>
        <a:p>
          <a:endParaRPr lang="en-US"/>
        </a:p>
      </dgm:t>
    </dgm:pt>
    <dgm:pt modelId="{EE6A41C9-D8DD-40E1-A950-FE3AA0374276}" type="sibTrans" cxnId="{3BA7975B-D34F-4E2F-8797-0CB3FE45E5A4}">
      <dgm:prSet/>
      <dgm:spPr/>
      <dgm:t>
        <a:bodyPr/>
        <a:lstStyle/>
        <a:p>
          <a:endParaRPr lang="en-US"/>
        </a:p>
      </dgm:t>
    </dgm:pt>
    <dgm:pt modelId="{0FAA9B7C-52BD-42E6-A71A-32A0D5EAF673}">
      <dgm:prSet/>
      <dgm:spPr/>
      <dgm:t>
        <a:bodyPr/>
        <a:lstStyle/>
        <a:p>
          <a:r>
            <a:rPr lang="en-US"/>
            <a:t>INFORMATION PAGE</a:t>
          </a:r>
        </a:p>
      </dgm:t>
    </dgm:pt>
    <dgm:pt modelId="{8E8D9601-73F7-4CBF-A5EA-C47534251DCB}" type="parTrans" cxnId="{CA8968C0-B127-4531-8761-E8466FC407FE}">
      <dgm:prSet/>
      <dgm:spPr/>
      <dgm:t>
        <a:bodyPr/>
        <a:lstStyle/>
        <a:p>
          <a:endParaRPr lang="en-US"/>
        </a:p>
      </dgm:t>
    </dgm:pt>
    <dgm:pt modelId="{4CCC8D1A-FC52-482B-A9C5-DBEA96E4CFD8}" type="sibTrans" cxnId="{CA8968C0-B127-4531-8761-E8466FC407FE}">
      <dgm:prSet/>
      <dgm:spPr/>
      <dgm:t>
        <a:bodyPr/>
        <a:lstStyle/>
        <a:p>
          <a:endParaRPr lang="en-US"/>
        </a:p>
      </dgm:t>
    </dgm:pt>
    <dgm:pt modelId="{0FFD245B-6459-4F3D-836A-056FE6CEC011}" type="pres">
      <dgm:prSet presAssocID="{3E5B8A30-6AC8-4D1A-8EEE-60EECC897B92}" presName="Name0" presStyleCnt="0">
        <dgm:presLayoutVars>
          <dgm:dir/>
          <dgm:resizeHandles/>
        </dgm:presLayoutVars>
      </dgm:prSet>
      <dgm:spPr/>
    </dgm:pt>
    <dgm:pt modelId="{652ECE50-D5FC-4B48-AB2C-6781C77E053E}" type="pres">
      <dgm:prSet presAssocID="{07C9A74C-38BE-4C77-9DAD-C990DE4CD18E}" presName="compNode" presStyleCnt="0"/>
      <dgm:spPr/>
    </dgm:pt>
    <dgm:pt modelId="{4F4A2848-7D4C-49A5-8FE1-7DC1087D4A5B}" type="pres">
      <dgm:prSet presAssocID="{07C9A74C-38BE-4C77-9DAD-C990DE4CD18E}" presName="dummyConnPt" presStyleCnt="0"/>
      <dgm:spPr/>
    </dgm:pt>
    <dgm:pt modelId="{324C927F-29B7-4FBE-99B1-91C91E0E5EF3}" type="pres">
      <dgm:prSet presAssocID="{07C9A74C-38BE-4C77-9DAD-C990DE4CD18E}" presName="node" presStyleLbl="node1" presStyleIdx="0" presStyleCnt="9">
        <dgm:presLayoutVars>
          <dgm:bulletEnabled val="1"/>
        </dgm:presLayoutVars>
      </dgm:prSet>
      <dgm:spPr/>
    </dgm:pt>
    <dgm:pt modelId="{6E2C87E6-AD34-4F82-9F04-19FCDFF7E526}" type="pres">
      <dgm:prSet presAssocID="{99F039F8-8139-4C3D-9D9C-C8DC686BB08D}" presName="sibTrans" presStyleLbl="bgSibTrans2D1" presStyleIdx="0" presStyleCnt="8"/>
      <dgm:spPr/>
    </dgm:pt>
    <dgm:pt modelId="{74745D5A-2A22-479F-B7D4-42A92A1CAFC6}" type="pres">
      <dgm:prSet presAssocID="{89BFCACC-DDB5-4B21-B2E4-FF2DE5E55549}" presName="compNode" presStyleCnt="0"/>
      <dgm:spPr/>
    </dgm:pt>
    <dgm:pt modelId="{431301D6-4339-417B-AA4B-7A1C6D100FE4}" type="pres">
      <dgm:prSet presAssocID="{89BFCACC-DDB5-4B21-B2E4-FF2DE5E55549}" presName="dummyConnPt" presStyleCnt="0"/>
      <dgm:spPr/>
    </dgm:pt>
    <dgm:pt modelId="{427C3A96-B570-4684-81AF-424407EE87FE}" type="pres">
      <dgm:prSet presAssocID="{89BFCACC-DDB5-4B21-B2E4-FF2DE5E55549}" presName="node" presStyleLbl="node1" presStyleIdx="1" presStyleCnt="9">
        <dgm:presLayoutVars>
          <dgm:bulletEnabled val="1"/>
        </dgm:presLayoutVars>
      </dgm:prSet>
      <dgm:spPr/>
    </dgm:pt>
    <dgm:pt modelId="{FC42B1AB-92B7-4BDD-8B24-28A5ED08FF34}" type="pres">
      <dgm:prSet presAssocID="{841B98BE-953A-49C2-9E0E-F9FCEBA69C5C}" presName="sibTrans" presStyleLbl="bgSibTrans2D1" presStyleIdx="1" presStyleCnt="8"/>
      <dgm:spPr/>
    </dgm:pt>
    <dgm:pt modelId="{E0914D1D-F5FA-4EBB-823A-C745115E1306}" type="pres">
      <dgm:prSet presAssocID="{960E9BD2-374E-4A8D-A13D-6DDAB71B5946}" presName="compNode" presStyleCnt="0"/>
      <dgm:spPr/>
    </dgm:pt>
    <dgm:pt modelId="{C28D88E3-B8EF-419D-AA04-C531360F4F97}" type="pres">
      <dgm:prSet presAssocID="{960E9BD2-374E-4A8D-A13D-6DDAB71B5946}" presName="dummyConnPt" presStyleCnt="0"/>
      <dgm:spPr/>
    </dgm:pt>
    <dgm:pt modelId="{2D4FE259-2C54-4373-AC30-9A8B23E764F0}" type="pres">
      <dgm:prSet presAssocID="{960E9BD2-374E-4A8D-A13D-6DDAB71B5946}" presName="node" presStyleLbl="node1" presStyleIdx="2" presStyleCnt="9">
        <dgm:presLayoutVars>
          <dgm:bulletEnabled val="1"/>
        </dgm:presLayoutVars>
      </dgm:prSet>
      <dgm:spPr/>
    </dgm:pt>
    <dgm:pt modelId="{998BFFCA-73C9-4D10-82E4-C2AB520FB626}" type="pres">
      <dgm:prSet presAssocID="{35C99392-898B-4104-AF4F-FAE5A6496F25}" presName="sibTrans" presStyleLbl="bgSibTrans2D1" presStyleIdx="2" presStyleCnt="8"/>
      <dgm:spPr/>
    </dgm:pt>
    <dgm:pt modelId="{CED9B10C-E0B5-4F7A-9594-DDB97F3B2318}" type="pres">
      <dgm:prSet presAssocID="{134B5BFF-A3F8-4A0D-990C-134B08EF7114}" presName="compNode" presStyleCnt="0"/>
      <dgm:spPr/>
    </dgm:pt>
    <dgm:pt modelId="{F001FB44-06BB-45D2-BB25-E8F4973E73C9}" type="pres">
      <dgm:prSet presAssocID="{134B5BFF-A3F8-4A0D-990C-134B08EF7114}" presName="dummyConnPt" presStyleCnt="0"/>
      <dgm:spPr/>
    </dgm:pt>
    <dgm:pt modelId="{54FFE707-EB2A-4265-91C5-E2EAC1B1F9FE}" type="pres">
      <dgm:prSet presAssocID="{134B5BFF-A3F8-4A0D-990C-134B08EF7114}" presName="node" presStyleLbl="node1" presStyleIdx="3" presStyleCnt="9">
        <dgm:presLayoutVars>
          <dgm:bulletEnabled val="1"/>
        </dgm:presLayoutVars>
      </dgm:prSet>
      <dgm:spPr/>
    </dgm:pt>
    <dgm:pt modelId="{98326890-1EDE-4DD5-9DCA-2EBA28317FBC}" type="pres">
      <dgm:prSet presAssocID="{4DE6511E-6203-40FC-ADE1-A31CFA975BEA}" presName="sibTrans" presStyleLbl="bgSibTrans2D1" presStyleIdx="3" presStyleCnt="8"/>
      <dgm:spPr/>
    </dgm:pt>
    <dgm:pt modelId="{D710A8AF-2757-4A14-AD86-5CCAE5E21420}" type="pres">
      <dgm:prSet presAssocID="{54BA006F-96F4-422F-B272-430BB370B1CB}" presName="compNode" presStyleCnt="0"/>
      <dgm:spPr/>
    </dgm:pt>
    <dgm:pt modelId="{AD25BA59-83CB-4915-9697-5F7D3641FA3C}" type="pres">
      <dgm:prSet presAssocID="{54BA006F-96F4-422F-B272-430BB370B1CB}" presName="dummyConnPt" presStyleCnt="0"/>
      <dgm:spPr/>
    </dgm:pt>
    <dgm:pt modelId="{C6BBCC97-B5DA-4872-8F03-285DBEFABBBF}" type="pres">
      <dgm:prSet presAssocID="{54BA006F-96F4-422F-B272-430BB370B1CB}" presName="node" presStyleLbl="node1" presStyleIdx="4" presStyleCnt="9">
        <dgm:presLayoutVars>
          <dgm:bulletEnabled val="1"/>
        </dgm:presLayoutVars>
      </dgm:prSet>
      <dgm:spPr/>
    </dgm:pt>
    <dgm:pt modelId="{6F3BB299-B525-4F62-8116-3F82331A1907}" type="pres">
      <dgm:prSet presAssocID="{A4E3FCAB-C346-4F95-81D6-ECE5DE20691A}" presName="sibTrans" presStyleLbl="bgSibTrans2D1" presStyleIdx="4" presStyleCnt="8"/>
      <dgm:spPr/>
    </dgm:pt>
    <dgm:pt modelId="{9C6C365B-8E7B-4DD0-ACF9-693BE94E9594}" type="pres">
      <dgm:prSet presAssocID="{688838BE-C2C6-4EB3-A544-35EBCCC94EFD}" presName="compNode" presStyleCnt="0"/>
      <dgm:spPr/>
    </dgm:pt>
    <dgm:pt modelId="{46FF6F77-0B00-464D-B920-8E2C50282746}" type="pres">
      <dgm:prSet presAssocID="{688838BE-C2C6-4EB3-A544-35EBCCC94EFD}" presName="dummyConnPt" presStyleCnt="0"/>
      <dgm:spPr/>
    </dgm:pt>
    <dgm:pt modelId="{AE6EEF8F-8BEB-443F-A66E-CB7EE3B76A41}" type="pres">
      <dgm:prSet presAssocID="{688838BE-C2C6-4EB3-A544-35EBCCC94EFD}" presName="node" presStyleLbl="node1" presStyleIdx="5" presStyleCnt="9">
        <dgm:presLayoutVars>
          <dgm:bulletEnabled val="1"/>
        </dgm:presLayoutVars>
      </dgm:prSet>
      <dgm:spPr/>
    </dgm:pt>
    <dgm:pt modelId="{FC5D6CED-F173-49B3-8ADE-10A05C57323A}" type="pres">
      <dgm:prSet presAssocID="{1242BE2A-F03A-4443-9356-658DE83BFCD1}" presName="sibTrans" presStyleLbl="bgSibTrans2D1" presStyleIdx="5" presStyleCnt="8"/>
      <dgm:spPr/>
    </dgm:pt>
    <dgm:pt modelId="{520E5131-5160-4151-A0C6-AB6BA32F7DD2}" type="pres">
      <dgm:prSet presAssocID="{8D5E47B1-BF70-4470-8F3A-0F78889ABB51}" presName="compNode" presStyleCnt="0"/>
      <dgm:spPr/>
    </dgm:pt>
    <dgm:pt modelId="{DC1A8F74-8A86-4AAB-8EAF-D437829DA9A8}" type="pres">
      <dgm:prSet presAssocID="{8D5E47B1-BF70-4470-8F3A-0F78889ABB51}" presName="dummyConnPt" presStyleCnt="0"/>
      <dgm:spPr/>
    </dgm:pt>
    <dgm:pt modelId="{C166E50E-7DCB-465E-9BE6-6B379700E04F}" type="pres">
      <dgm:prSet presAssocID="{8D5E47B1-BF70-4470-8F3A-0F78889ABB51}" presName="node" presStyleLbl="node1" presStyleIdx="6" presStyleCnt="9">
        <dgm:presLayoutVars>
          <dgm:bulletEnabled val="1"/>
        </dgm:presLayoutVars>
      </dgm:prSet>
      <dgm:spPr/>
    </dgm:pt>
    <dgm:pt modelId="{11C852F8-47FA-417B-8108-457F808C4039}" type="pres">
      <dgm:prSet presAssocID="{60543540-C449-4064-9AD2-4BD8415AA8F3}" presName="sibTrans" presStyleLbl="bgSibTrans2D1" presStyleIdx="6" presStyleCnt="8"/>
      <dgm:spPr/>
    </dgm:pt>
    <dgm:pt modelId="{52F9A229-76A0-4C1D-9823-EF9F850AEE51}" type="pres">
      <dgm:prSet presAssocID="{28C3E0F1-3CB4-4618-A485-77D600D2C39C}" presName="compNode" presStyleCnt="0"/>
      <dgm:spPr/>
    </dgm:pt>
    <dgm:pt modelId="{5A5C4F0C-3E07-48C0-8B76-05FC38914568}" type="pres">
      <dgm:prSet presAssocID="{28C3E0F1-3CB4-4618-A485-77D600D2C39C}" presName="dummyConnPt" presStyleCnt="0"/>
      <dgm:spPr/>
    </dgm:pt>
    <dgm:pt modelId="{4F705D51-BD4D-440B-9BB7-84668DA5EF20}" type="pres">
      <dgm:prSet presAssocID="{28C3E0F1-3CB4-4618-A485-77D600D2C39C}" presName="node" presStyleLbl="node1" presStyleIdx="7" presStyleCnt="9">
        <dgm:presLayoutVars>
          <dgm:bulletEnabled val="1"/>
        </dgm:presLayoutVars>
      </dgm:prSet>
      <dgm:spPr/>
    </dgm:pt>
    <dgm:pt modelId="{264EF8A5-BA84-46F4-9EF6-1153AE271A73}" type="pres">
      <dgm:prSet presAssocID="{EE6A41C9-D8DD-40E1-A950-FE3AA0374276}" presName="sibTrans" presStyleLbl="bgSibTrans2D1" presStyleIdx="7" presStyleCnt="8"/>
      <dgm:spPr/>
    </dgm:pt>
    <dgm:pt modelId="{9E14C2DD-64C7-4C3D-BC25-7189FE45247B}" type="pres">
      <dgm:prSet presAssocID="{0FAA9B7C-52BD-42E6-A71A-32A0D5EAF673}" presName="compNode" presStyleCnt="0"/>
      <dgm:spPr/>
    </dgm:pt>
    <dgm:pt modelId="{63D50C66-D7DD-45CB-BEDB-CCA7D5838915}" type="pres">
      <dgm:prSet presAssocID="{0FAA9B7C-52BD-42E6-A71A-32A0D5EAF673}" presName="dummyConnPt" presStyleCnt="0"/>
      <dgm:spPr/>
    </dgm:pt>
    <dgm:pt modelId="{41F7BA54-DFB1-4C89-AA47-3A70337B6093}" type="pres">
      <dgm:prSet presAssocID="{0FAA9B7C-52BD-42E6-A71A-32A0D5EAF673}" presName="node" presStyleLbl="node1" presStyleIdx="8" presStyleCnt="9">
        <dgm:presLayoutVars>
          <dgm:bulletEnabled val="1"/>
        </dgm:presLayoutVars>
      </dgm:prSet>
      <dgm:spPr/>
    </dgm:pt>
  </dgm:ptLst>
  <dgm:cxnLst>
    <dgm:cxn modelId="{055DC604-7D26-48E6-8D5A-0C9EC51C28A3}" type="presOf" srcId="{1242BE2A-F03A-4443-9356-658DE83BFCD1}" destId="{FC5D6CED-F173-49B3-8ADE-10A05C57323A}" srcOrd="0" destOrd="0" presId="urn:microsoft.com/office/officeart/2005/8/layout/bProcess4"/>
    <dgm:cxn modelId="{4695FB09-BDD2-4589-9334-41989BDAFC91}" type="presOf" srcId="{99F039F8-8139-4C3D-9D9C-C8DC686BB08D}" destId="{6E2C87E6-AD34-4F82-9F04-19FCDFF7E526}" srcOrd="0" destOrd="0" presId="urn:microsoft.com/office/officeart/2005/8/layout/bProcess4"/>
    <dgm:cxn modelId="{177EED13-6035-46D0-B7FC-84CEDB0B8BD3}" srcId="{3E5B8A30-6AC8-4D1A-8EEE-60EECC897B92}" destId="{8D5E47B1-BF70-4470-8F3A-0F78889ABB51}" srcOrd="6" destOrd="0" parTransId="{0FF50DEF-51D5-4A4B-951B-5F7EC8BACA5B}" sibTransId="{60543540-C449-4064-9AD2-4BD8415AA8F3}"/>
    <dgm:cxn modelId="{E012D115-B0EC-4F89-ADFB-D80567C6AD03}" type="presOf" srcId="{A4E3FCAB-C346-4F95-81D6-ECE5DE20691A}" destId="{6F3BB299-B525-4F62-8116-3F82331A1907}" srcOrd="0" destOrd="0" presId="urn:microsoft.com/office/officeart/2005/8/layout/bProcess4"/>
    <dgm:cxn modelId="{A8D9ED40-0739-4477-8926-B8B8F11907F1}" type="presOf" srcId="{60543540-C449-4064-9AD2-4BD8415AA8F3}" destId="{11C852F8-47FA-417B-8108-457F808C4039}" srcOrd="0" destOrd="0" presId="urn:microsoft.com/office/officeart/2005/8/layout/bProcess4"/>
    <dgm:cxn modelId="{3BA7975B-D34F-4E2F-8797-0CB3FE45E5A4}" srcId="{3E5B8A30-6AC8-4D1A-8EEE-60EECC897B92}" destId="{28C3E0F1-3CB4-4618-A485-77D600D2C39C}" srcOrd="7" destOrd="0" parTransId="{F9130995-9004-4BFB-82ED-B4EF5C273031}" sibTransId="{EE6A41C9-D8DD-40E1-A950-FE3AA0374276}"/>
    <dgm:cxn modelId="{8A8A1545-F9E2-4C36-86CD-1EAD2738A77F}" type="presOf" srcId="{3E5B8A30-6AC8-4D1A-8EEE-60EECC897B92}" destId="{0FFD245B-6459-4F3D-836A-056FE6CEC011}" srcOrd="0" destOrd="0" presId="urn:microsoft.com/office/officeart/2005/8/layout/bProcess4"/>
    <dgm:cxn modelId="{76ADA54C-E0D1-4D97-AA8E-9A313FBF06CF}" srcId="{3E5B8A30-6AC8-4D1A-8EEE-60EECC897B92}" destId="{54BA006F-96F4-422F-B272-430BB370B1CB}" srcOrd="4" destOrd="0" parTransId="{48A58D37-C396-4E56-BBF3-ED3259DE249B}" sibTransId="{A4E3FCAB-C346-4F95-81D6-ECE5DE20691A}"/>
    <dgm:cxn modelId="{F05D024F-8D19-4C50-8FC9-2E7C54227D6C}" type="presOf" srcId="{841B98BE-953A-49C2-9E0E-F9FCEBA69C5C}" destId="{FC42B1AB-92B7-4BDD-8B24-28A5ED08FF34}" srcOrd="0" destOrd="0" presId="urn:microsoft.com/office/officeart/2005/8/layout/bProcess4"/>
    <dgm:cxn modelId="{7BFAF875-B6DA-4F72-B96F-5ADFF327E444}" srcId="{3E5B8A30-6AC8-4D1A-8EEE-60EECC897B92}" destId="{960E9BD2-374E-4A8D-A13D-6DDAB71B5946}" srcOrd="2" destOrd="0" parTransId="{34D23376-3517-4EE7-A45F-03D80BB27F6A}" sibTransId="{35C99392-898B-4104-AF4F-FAE5A6496F25}"/>
    <dgm:cxn modelId="{41B5167B-3C9C-46A3-B22A-DAD592B8A21E}" type="presOf" srcId="{134B5BFF-A3F8-4A0D-990C-134B08EF7114}" destId="{54FFE707-EB2A-4265-91C5-E2EAC1B1F9FE}" srcOrd="0" destOrd="0" presId="urn:microsoft.com/office/officeart/2005/8/layout/bProcess4"/>
    <dgm:cxn modelId="{744A937B-0D9C-4970-92DE-EED20C4CD2AE}" type="presOf" srcId="{28C3E0F1-3CB4-4618-A485-77D600D2C39C}" destId="{4F705D51-BD4D-440B-9BB7-84668DA5EF20}" srcOrd="0" destOrd="0" presId="urn:microsoft.com/office/officeart/2005/8/layout/bProcess4"/>
    <dgm:cxn modelId="{ADC5417C-6EE5-4E2A-A39D-8ED09CBCBF5C}" type="presOf" srcId="{4DE6511E-6203-40FC-ADE1-A31CFA975BEA}" destId="{98326890-1EDE-4DD5-9DCA-2EBA28317FBC}" srcOrd="0" destOrd="0" presId="urn:microsoft.com/office/officeart/2005/8/layout/bProcess4"/>
    <dgm:cxn modelId="{922CDA81-666B-4EEF-958B-D6DAB8F2BAA3}" type="presOf" srcId="{54BA006F-96F4-422F-B272-430BB370B1CB}" destId="{C6BBCC97-B5DA-4872-8F03-285DBEFABBBF}" srcOrd="0" destOrd="0" presId="urn:microsoft.com/office/officeart/2005/8/layout/bProcess4"/>
    <dgm:cxn modelId="{8CD19585-F562-47FA-AD21-A7AD9D693E69}" srcId="{3E5B8A30-6AC8-4D1A-8EEE-60EECC897B92}" destId="{688838BE-C2C6-4EB3-A544-35EBCCC94EFD}" srcOrd="5" destOrd="0" parTransId="{A3EB76FF-342F-4819-8F95-1642A2C3C431}" sibTransId="{1242BE2A-F03A-4443-9356-658DE83BFCD1}"/>
    <dgm:cxn modelId="{D1CCF887-99BD-405A-8899-5339A4DD7BCA}" type="presOf" srcId="{688838BE-C2C6-4EB3-A544-35EBCCC94EFD}" destId="{AE6EEF8F-8BEB-443F-A66E-CB7EE3B76A41}" srcOrd="0" destOrd="0" presId="urn:microsoft.com/office/officeart/2005/8/layout/bProcess4"/>
    <dgm:cxn modelId="{69E57493-3055-4A9C-B249-0AEBA1CDB417}" type="presOf" srcId="{0FAA9B7C-52BD-42E6-A71A-32A0D5EAF673}" destId="{41F7BA54-DFB1-4C89-AA47-3A70337B6093}" srcOrd="0" destOrd="0" presId="urn:microsoft.com/office/officeart/2005/8/layout/bProcess4"/>
    <dgm:cxn modelId="{C658E8A9-A532-432E-9F84-41B349CDCC9C}" type="presOf" srcId="{89BFCACC-DDB5-4B21-B2E4-FF2DE5E55549}" destId="{427C3A96-B570-4684-81AF-424407EE87FE}" srcOrd="0" destOrd="0" presId="urn:microsoft.com/office/officeart/2005/8/layout/bProcess4"/>
    <dgm:cxn modelId="{CA8968C0-B127-4531-8761-E8466FC407FE}" srcId="{3E5B8A30-6AC8-4D1A-8EEE-60EECC897B92}" destId="{0FAA9B7C-52BD-42E6-A71A-32A0D5EAF673}" srcOrd="8" destOrd="0" parTransId="{8E8D9601-73F7-4CBF-A5EA-C47534251DCB}" sibTransId="{4CCC8D1A-FC52-482B-A9C5-DBEA96E4CFD8}"/>
    <dgm:cxn modelId="{29FF07C8-0127-4182-9402-F157AABA9470}" type="presOf" srcId="{EE6A41C9-D8DD-40E1-A950-FE3AA0374276}" destId="{264EF8A5-BA84-46F4-9EF6-1153AE271A73}" srcOrd="0" destOrd="0" presId="urn:microsoft.com/office/officeart/2005/8/layout/bProcess4"/>
    <dgm:cxn modelId="{8A9CA6D1-DE66-438C-BA89-A7A4C294B4ED}" srcId="{3E5B8A30-6AC8-4D1A-8EEE-60EECC897B92}" destId="{89BFCACC-DDB5-4B21-B2E4-FF2DE5E55549}" srcOrd="1" destOrd="0" parTransId="{A8CAAE5E-D8B3-4B6A-A4D4-A7FD8D8839DD}" sibTransId="{841B98BE-953A-49C2-9E0E-F9FCEBA69C5C}"/>
    <dgm:cxn modelId="{EDEF9AD2-C575-42EF-B43A-E0726D66B136}" type="presOf" srcId="{07C9A74C-38BE-4C77-9DAD-C990DE4CD18E}" destId="{324C927F-29B7-4FBE-99B1-91C91E0E5EF3}" srcOrd="0" destOrd="0" presId="urn:microsoft.com/office/officeart/2005/8/layout/bProcess4"/>
    <dgm:cxn modelId="{7FEFE8E5-E6B5-4FAB-96AF-52402B534274}" type="presOf" srcId="{8D5E47B1-BF70-4470-8F3A-0F78889ABB51}" destId="{C166E50E-7DCB-465E-9BE6-6B379700E04F}" srcOrd="0" destOrd="0" presId="urn:microsoft.com/office/officeart/2005/8/layout/bProcess4"/>
    <dgm:cxn modelId="{5CBF88F1-DC8D-4F71-B0AC-A8E71BC5A127}" type="presOf" srcId="{960E9BD2-374E-4A8D-A13D-6DDAB71B5946}" destId="{2D4FE259-2C54-4373-AC30-9A8B23E764F0}" srcOrd="0" destOrd="0" presId="urn:microsoft.com/office/officeart/2005/8/layout/bProcess4"/>
    <dgm:cxn modelId="{B1B0B0FB-8305-4D1B-96B4-ADB413AB6E93}" srcId="{3E5B8A30-6AC8-4D1A-8EEE-60EECC897B92}" destId="{134B5BFF-A3F8-4A0D-990C-134B08EF7114}" srcOrd="3" destOrd="0" parTransId="{8D6A0BDD-ECEF-4568-8766-1A4419CA3F4C}" sibTransId="{4DE6511E-6203-40FC-ADE1-A31CFA975BEA}"/>
    <dgm:cxn modelId="{59F4F0FD-77FE-490A-A78B-A9F62AB64AC9}" srcId="{3E5B8A30-6AC8-4D1A-8EEE-60EECC897B92}" destId="{07C9A74C-38BE-4C77-9DAD-C990DE4CD18E}" srcOrd="0" destOrd="0" parTransId="{5389727B-9D10-477D-AA30-E3B70F3718DD}" sibTransId="{99F039F8-8139-4C3D-9D9C-C8DC686BB08D}"/>
    <dgm:cxn modelId="{AD90A0FF-2033-4261-BA25-DAB6E6F75391}" type="presOf" srcId="{35C99392-898B-4104-AF4F-FAE5A6496F25}" destId="{998BFFCA-73C9-4D10-82E4-C2AB520FB626}" srcOrd="0" destOrd="0" presId="urn:microsoft.com/office/officeart/2005/8/layout/bProcess4"/>
    <dgm:cxn modelId="{831387F9-5FD9-4B16-AD20-DD182AA1B1D7}" type="presParOf" srcId="{0FFD245B-6459-4F3D-836A-056FE6CEC011}" destId="{652ECE50-D5FC-4B48-AB2C-6781C77E053E}" srcOrd="0" destOrd="0" presId="urn:microsoft.com/office/officeart/2005/8/layout/bProcess4"/>
    <dgm:cxn modelId="{D6309F70-A9FD-412A-B228-32BDE6F7B2A4}" type="presParOf" srcId="{652ECE50-D5FC-4B48-AB2C-6781C77E053E}" destId="{4F4A2848-7D4C-49A5-8FE1-7DC1087D4A5B}" srcOrd="0" destOrd="0" presId="urn:microsoft.com/office/officeart/2005/8/layout/bProcess4"/>
    <dgm:cxn modelId="{2E37F578-B369-4843-BD13-DE779E2BAABC}" type="presParOf" srcId="{652ECE50-D5FC-4B48-AB2C-6781C77E053E}" destId="{324C927F-29B7-4FBE-99B1-91C91E0E5EF3}" srcOrd="1" destOrd="0" presId="urn:microsoft.com/office/officeart/2005/8/layout/bProcess4"/>
    <dgm:cxn modelId="{316CE7C0-7741-4531-B855-127C5AAB61B8}" type="presParOf" srcId="{0FFD245B-6459-4F3D-836A-056FE6CEC011}" destId="{6E2C87E6-AD34-4F82-9F04-19FCDFF7E526}" srcOrd="1" destOrd="0" presId="urn:microsoft.com/office/officeart/2005/8/layout/bProcess4"/>
    <dgm:cxn modelId="{6FBEAD22-E7AF-46A1-A579-BAB728CAE0E0}" type="presParOf" srcId="{0FFD245B-6459-4F3D-836A-056FE6CEC011}" destId="{74745D5A-2A22-479F-B7D4-42A92A1CAFC6}" srcOrd="2" destOrd="0" presId="urn:microsoft.com/office/officeart/2005/8/layout/bProcess4"/>
    <dgm:cxn modelId="{A480C8CF-682D-4738-8D3A-744325F3CF85}" type="presParOf" srcId="{74745D5A-2A22-479F-B7D4-42A92A1CAFC6}" destId="{431301D6-4339-417B-AA4B-7A1C6D100FE4}" srcOrd="0" destOrd="0" presId="urn:microsoft.com/office/officeart/2005/8/layout/bProcess4"/>
    <dgm:cxn modelId="{8A5FB820-0F05-497D-8D0C-FC3D50F97C4A}" type="presParOf" srcId="{74745D5A-2A22-479F-B7D4-42A92A1CAFC6}" destId="{427C3A96-B570-4684-81AF-424407EE87FE}" srcOrd="1" destOrd="0" presId="urn:microsoft.com/office/officeart/2005/8/layout/bProcess4"/>
    <dgm:cxn modelId="{9C5C819A-8117-440C-92E8-23E3B1D475DB}" type="presParOf" srcId="{0FFD245B-6459-4F3D-836A-056FE6CEC011}" destId="{FC42B1AB-92B7-4BDD-8B24-28A5ED08FF34}" srcOrd="3" destOrd="0" presId="urn:microsoft.com/office/officeart/2005/8/layout/bProcess4"/>
    <dgm:cxn modelId="{C06487D5-A384-4B2C-8B0E-A222382EF1A7}" type="presParOf" srcId="{0FFD245B-6459-4F3D-836A-056FE6CEC011}" destId="{E0914D1D-F5FA-4EBB-823A-C745115E1306}" srcOrd="4" destOrd="0" presId="urn:microsoft.com/office/officeart/2005/8/layout/bProcess4"/>
    <dgm:cxn modelId="{08B7FFF7-F5F9-4A0A-A53B-B91AB2E14BB8}" type="presParOf" srcId="{E0914D1D-F5FA-4EBB-823A-C745115E1306}" destId="{C28D88E3-B8EF-419D-AA04-C531360F4F97}" srcOrd="0" destOrd="0" presId="urn:microsoft.com/office/officeart/2005/8/layout/bProcess4"/>
    <dgm:cxn modelId="{AAD071BC-EBFB-404B-8A78-15C808D4B179}" type="presParOf" srcId="{E0914D1D-F5FA-4EBB-823A-C745115E1306}" destId="{2D4FE259-2C54-4373-AC30-9A8B23E764F0}" srcOrd="1" destOrd="0" presId="urn:microsoft.com/office/officeart/2005/8/layout/bProcess4"/>
    <dgm:cxn modelId="{0A50F742-A227-46FA-9D8C-D595A8BC8B83}" type="presParOf" srcId="{0FFD245B-6459-4F3D-836A-056FE6CEC011}" destId="{998BFFCA-73C9-4D10-82E4-C2AB520FB626}" srcOrd="5" destOrd="0" presId="urn:microsoft.com/office/officeart/2005/8/layout/bProcess4"/>
    <dgm:cxn modelId="{4A193F3C-11F9-4AE5-93BF-03284D67CF62}" type="presParOf" srcId="{0FFD245B-6459-4F3D-836A-056FE6CEC011}" destId="{CED9B10C-E0B5-4F7A-9594-DDB97F3B2318}" srcOrd="6" destOrd="0" presId="urn:microsoft.com/office/officeart/2005/8/layout/bProcess4"/>
    <dgm:cxn modelId="{2B7179CB-D591-4971-8E9F-404594CCCFB3}" type="presParOf" srcId="{CED9B10C-E0B5-4F7A-9594-DDB97F3B2318}" destId="{F001FB44-06BB-45D2-BB25-E8F4973E73C9}" srcOrd="0" destOrd="0" presId="urn:microsoft.com/office/officeart/2005/8/layout/bProcess4"/>
    <dgm:cxn modelId="{94BE5040-D258-4E0A-9EA5-4950EB02684D}" type="presParOf" srcId="{CED9B10C-E0B5-4F7A-9594-DDB97F3B2318}" destId="{54FFE707-EB2A-4265-91C5-E2EAC1B1F9FE}" srcOrd="1" destOrd="0" presId="urn:microsoft.com/office/officeart/2005/8/layout/bProcess4"/>
    <dgm:cxn modelId="{8D778854-11B3-4D54-8BF0-5CEFC86DC002}" type="presParOf" srcId="{0FFD245B-6459-4F3D-836A-056FE6CEC011}" destId="{98326890-1EDE-4DD5-9DCA-2EBA28317FBC}" srcOrd="7" destOrd="0" presId="urn:microsoft.com/office/officeart/2005/8/layout/bProcess4"/>
    <dgm:cxn modelId="{324EEBF9-4FEF-4853-981B-5221D9C044F1}" type="presParOf" srcId="{0FFD245B-6459-4F3D-836A-056FE6CEC011}" destId="{D710A8AF-2757-4A14-AD86-5CCAE5E21420}" srcOrd="8" destOrd="0" presId="urn:microsoft.com/office/officeart/2005/8/layout/bProcess4"/>
    <dgm:cxn modelId="{A6625FB0-908B-4224-BBFA-E842727A2B7B}" type="presParOf" srcId="{D710A8AF-2757-4A14-AD86-5CCAE5E21420}" destId="{AD25BA59-83CB-4915-9697-5F7D3641FA3C}" srcOrd="0" destOrd="0" presId="urn:microsoft.com/office/officeart/2005/8/layout/bProcess4"/>
    <dgm:cxn modelId="{8A4C97BD-CF3E-410B-906C-4B795F304E3B}" type="presParOf" srcId="{D710A8AF-2757-4A14-AD86-5CCAE5E21420}" destId="{C6BBCC97-B5DA-4872-8F03-285DBEFABBBF}" srcOrd="1" destOrd="0" presId="urn:microsoft.com/office/officeart/2005/8/layout/bProcess4"/>
    <dgm:cxn modelId="{3231F7CB-FC36-44CC-8DF1-11B9BA1C1C44}" type="presParOf" srcId="{0FFD245B-6459-4F3D-836A-056FE6CEC011}" destId="{6F3BB299-B525-4F62-8116-3F82331A1907}" srcOrd="9" destOrd="0" presId="urn:microsoft.com/office/officeart/2005/8/layout/bProcess4"/>
    <dgm:cxn modelId="{97D3A183-F020-44DB-87CF-A30C5E00CA70}" type="presParOf" srcId="{0FFD245B-6459-4F3D-836A-056FE6CEC011}" destId="{9C6C365B-8E7B-4DD0-ACF9-693BE94E9594}" srcOrd="10" destOrd="0" presId="urn:microsoft.com/office/officeart/2005/8/layout/bProcess4"/>
    <dgm:cxn modelId="{F530B87B-83FF-4CF8-AC73-AD54036DBC80}" type="presParOf" srcId="{9C6C365B-8E7B-4DD0-ACF9-693BE94E9594}" destId="{46FF6F77-0B00-464D-B920-8E2C50282746}" srcOrd="0" destOrd="0" presId="urn:microsoft.com/office/officeart/2005/8/layout/bProcess4"/>
    <dgm:cxn modelId="{F9802776-E7E8-448B-89AB-ECA10447DE72}" type="presParOf" srcId="{9C6C365B-8E7B-4DD0-ACF9-693BE94E9594}" destId="{AE6EEF8F-8BEB-443F-A66E-CB7EE3B76A41}" srcOrd="1" destOrd="0" presId="urn:microsoft.com/office/officeart/2005/8/layout/bProcess4"/>
    <dgm:cxn modelId="{2871B051-C53E-490E-9468-08FCC1D15059}" type="presParOf" srcId="{0FFD245B-6459-4F3D-836A-056FE6CEC011}" destId="{FC5D6CED-F173-49B3-8ADE-10A05C57323A}" srcOrd="11" destOrd="0" presId="urn:microsoft.com/office/officeart/2005/8/layout/bProcess4"/>
    <dgm:cxn modelId="{CF96A1DA-59D0-4122-B463-390B948FF7C4}" type="presParOf" srcId="{0FFD245B-6459-4F3D-836A-056FE6CEC011}" destId="{520E5131-5160-4151-A0C6-AB6BA32F7DD2}" srcOrd="12" destOrd="0" presId="urn:microsoft.com/office/officeart/2005/8/layout/bProcess4"/>
    <dgm:cxn modelId="{C6050968-B774-4435-84A9-7C61B4E3E5C2}" type="presParOf" srcId="{520E5131-5160-4151-A0C6-AB6BA32F7DD2}" destId="{DC1A8F74-8A86-4AAB-8EAF-D437829DA9A8}" srcOrd="0" destOrd="0" presId="urn:microsoft.com/office/officeart/2005/8/layout/bProcess4"/>
    <dgm:cxn modelId="{46FE8102-5124-44AB-8AF1-BBD956DE9CAB}" type="presParOf" srcId="{520E5131-5160-4151-A0C6-AB6BA32F7DD2}" destId="{C166E50E-7DCB-465E-9BE6-6B379700E04F}" srcOrd="1" destOrd="0" presId="urn:microsoft.com/office/officeart/2005/8/layout/bProcess4"/>
    <dgm:cxn modelId="{D26DF54E-D602-4638-9488-A5FB26C874B3}" type="presParOf" srcId="{0FFD245B-6459-4F3D-836A-056FE6CEC011}" destId="{11C852F8-47FA-417B-8108-457F808C4039}" srcOrd="13" destOrd="0" presId="urn:microsoft.com/office/officeart/2005/8/layout/bProcess4"/>
    <dgm:cxn modelId="{D1588993-D425-45B9-B9F0-CE22667CADB6}" type="presParOf" srcId="{0FFD245B-6459-4F3D-836A-056FE6CEC011}" destId="{52F9A229-76A0-4C1D-9823-EF9F850AEE51}" srcOrd="14" destOrd="0" presId="urn:microsoft.com/office/officeart/2005/8/layout/bProcess4"/>
    <dgm:cxn modelId="{962791CE-A44F-459D-B72E-E3F9B912906E}" type="presParOf" srcId="{52F9A229-76A0-4C1D-9823-EF9F850AEE51}" destId="{5A5C4F0C-3E07-48C0-8B76-05FC38914568}" srcOrd="0" destOrd="0" presId="urn:microsoft.com/office/officeart/2005/8/layout/bProcess4"/>
    <dgm:cxn modelId="{2E0BA22F-DAA5-4974-9F25-84A63C16174E}" type="presParOf" srcId="{52F9A229-76A0-4C1D-9823-EF9F850AEE51}" destId="{4F705D51-BD4D-440B-9BB7-84668DA5EF20}" srcOrd="1" destOrd="0" presId="urn:microsoft.com/office/officeart/2005/8/layout/bProcess4"/>
    <dgm:cxn modelId="{4FA25ECC-8A25-4F9C-9ED0-84AD29F91C71}" type="presParOf" srcId="{0FFD245B-6459-4F3D-836A-056FE6CEC011}" destId="{264EF8A5-BA84-46F4-9EF6-1153AE271A73}" srcOrd="15" destOrd="0" presId="urn:microsoft.com/office/officeart/2005/8/layout/bProcess4"/>
    <dgm:cxn modelId="{805B051A-C941-4FF5-8E74-DD1EC261EF94}" type="presParOf" srcId="{0FFD245B-6459-4F3D-836A-056FE6CEC011}" destId="{9E14C2DD-64C7-4C3D-BC25-7189FE45247B}" srcOrd="16" destOrd="0" presId="urn:microsoft.com/office/officeart/2005/8/layout/bProcess4"/>
    <dgm:cxn modelId="{3D3B22B2-1CCD-4E41-B13D-AB80E794BD30}" type="presParOf" srcId="{9E14C2DD-64C7-4C3D-BC25-7189FE45247B}" destId="{63D50C66-D7DD-45CB-BEDB-CCA7D5838915}" srcOrd="0" destOrd="0" presId="urn:microsoft.com/office/officeart/2005/8/layout/bProcess4"/>
    <dgm:cxn modelId="{ED51A024-5EDE-4294-AC7B-97E65952FE46}" type="presParOf" srcId="{9E14C2DD-64C7-4C3D-BC25-7189FE45247B}" destId="{41F7BA54-DFB1-4C89-AA47-3A70337B6093}"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461F8-3EFB-4482-BB7D-D004E7C520B7}">
      <dsp:nvSpPr>
        <dsp:cNvPr id="0" name=""/>
        <dsp:cNvSpPr/>
      </dsp:nvSpPr>
      <dsp:spPr>
        <a:xfrm>
          <a:off x="0" y="0"/>
          <a:ext cx="678425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58A834-E644-4EF9-BBA2-173F172E8068}">
      <dsp:nvSpPr>
        <dsp:cNvPr id="0" name=""/>
        <dsp:cNvSpPr/>
      </dsp:nvSpPr>
      <dsp:spPr>
        <a:xfrm>
          <a:off x="0" y="0"/>
          <a:ext cx="6784259" cy="1937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Biometrics are emerging technologies that enable the authentication of an individual based on physiological or behavioral characteristics, which including faces, fingerprints, irises, voices, etc. However, spoofing attack (or copy attack) is a serious threat for biometrics. Liveness detection in biometric systems can prevent spoofing attack, based on recognition of physiological activities as the sign of liveness.</a:t>
          </a:r>
        </a:p>
      </dsp:txBody>
      <dsp:txXfrm>
        <a:off x="0" y="0"/>
        <a:ext cx="6784259" cy="1937543"/>
      </dsp:txXfrm>
    </dsp:sp>
    <dsp:sp modelId="{787402B9-FAEB-4608-946B-A29962F741BB}">
      <dsp:nvSpPr>
        <dsp:cNvPr id="0" name=""/>
        <dsp:cNvSpPr/>
      </dsp:nvSpPr>
      <dsp:spPr>
        <a:xfrm>
          <a:off x="0" y="1937543"/>
          <a:ext cx="678425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1D0E01-328E-480D-BDAF-FB3E34DA2268}">
      <dsp:nvSpPr>
        <dsp:cNvPr id="0" name=""/>
        <dsp:cNvSpPr/>
      </dsp:nvSpPr>
      <dsp:spPr>
        <a:xfrm>
          <a:off x="0" y="1937543"/>
          <a:ext cx="6784259" cy="1937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Face recognition is one of the most useful biometrics and has many applications.</a:t>
          </a:r>
        </a:p>
      </dsp:txBody>
      <dsp:txXfrm>
        <a:off x="0" y="1937543"/>
        <a:ext cx="6784259" cy="19375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2C87E6-AD34-4F82-9F04-19FCDFF7E526}">
      <dsp:nvSpPr>
        <dsp:cNvPr id="0" name=""/>
        <dsp:cNvSpPr/>
      </dsp:nvSpPr>
      <dsp:spPr>
        <a:xfrm rot="5400000">
          <a:off x="-261685" y="1466446"/>
          <a:ext cx="1166179" cy="1411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24C927F-29B7-4FBE-99B1-91C91E0E5EF3}">
      <dsp:nvSpPr>
        <dsp:cNvPr id="0" name=""/>
        <dsp:cNvSpPr/>
      </dsp:nvSpPr>
      <dsp:spPr>
        <a:xfrm>
          <a:off x="2889" y="716730"/>
          <a:ext cx="1568007" cy="94080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REGISTRATION PAGE</a:t>
          </a:r>
        </a:p>
      </dsp:txBody>
      <dsp:txXfrm>
        <a:off x="30444" y="744285"/>
        <a:ext cx="1512897" cy="885694"/>
      </dsp:txXfrm>
    </dsp:sp>
    <dsp:sp modelId="{FC42B1AB-92B7-4BDD-8B24-28A5ED08FF34}">
      <dsp:nvSpPr>
        <dsp:cNvPr id="0" name=""/>
        <dsp:cNvSpPr/>
      </dsp:nvSpPr>
      <dsp:spPr>
        <a:xfrm rot="5400000">
          <a:off x="-261685" y="2642452"/>
          <a:ext cx="1166179" cy="14112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27C3A96-B570-4684-81AF-424407EE87FE}">
      <dsp:nvSpPr>
        <dsp:cNvPr id="0" name=""/>
        <dsp:cNvSpPr/>
      </dsp:nvSpPr>
      <dsp:spPr>
        <a:xfrm>
          <a:off x="2889" y="1892735"/>
          <a:ext cx="1568007" cy="940804"/>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FACE REGISTRATION PAGE</a:t>
          </a:r>
        </a:p>
      </dsp:txBody>
      <dsp:txXfrm>
        <a:off x="30444" y="1920290"/>
        <a:ext cx="1512897" cy="885694"/>
      </dsp:txXfrm>
    </dsp:sp>
    <dsp:sp modelId="{998BFFCA-73C9-4D10-82E4-C2AB520FB626}">
      <dsp:nvSpPr>
        <dsp:cNvPr id="0" name=""/>
        <dsp:cNvSpPr/>
      </dsp:nvSpPr>
      <dsp:spPr>
        <a:xfrm>
          <a:off x="326316" y="3230455"/>
          <a:ext cx="2075623" cy="14112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D4FE259-2C54-4373-AC30-9A8B23E764F0}">
      <dsp:nvSpPr>
        <dsp:cNvPr id="0" name=""/>
        <dsp:cNvSpPr/>
      </dsp:nvSpPr>
      <dsp:spPr>
        <a:xfrm>
          <a:off x="2889" y="3068741"/>
          <a:ext cx="1568007" cy="940804"/>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FACE REGISTRATION PROCESS WINDOW</a:t>
          </a:r>
        </a:p>
      </dsp:txBody>
      <dsp:txXfrm>
        <a:off x="30444" y="3096296"/>
        <a:ext cx="1512897" cy="885694"/>
      </dsp:txXfrm>
    </dsp:sp>
    <dsp:sp modelId="{98326890-1EDE-4DD5-9DCA-2EBA28317FBC}">
      <dsp:nvSpPr>
        <dsp:cNvPr id="0" name=""/>
        <dsp:cNvSpPr/>
      </dsp:nvSpPr>
      <dsp:spPr>
        <a:xfrm rot="16200000">
          <a:off x="1823763" y="2642452"/>
          <a:ext cx="1166179" cy="141120"/>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4FFE707-EB2A-4265-91C5-E2EAC1B1F9FE}">
      <dsp:nvSpPr>
        <dsp:cNvPr id="0" name=""/>
        <dsp:cNvSpPr/>
      </dsp:nvSpPr>
      <dsp:spPr>
        <a:xfrm>
          <a:off x="2088338" y="3068741"/>
          <a:ext cx="1568007" cy="940804"/>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LOGIN PAGE</a:t>
          </a:r>
        </a:p>
      </dsp:txBody>
      <dsp:txXfrm>
        <a:off x="2115893" y="3096296"/>
        <a:ext cx="1512897" cy="885694"/>
      </dsp:txXfrm>
    </dsp:sp>
    <dsp:sp modelId="{6F3BB299-B525-4F62-8116-3F82331A1907}">
      <dsp:nvSpPr>
        <dsp:cNvPr id="0" name=""/>
        <dsp:cNvSpPr/>
      </dsp:nvSpPr>
      <dsp:spPr>
        <a:xfrm rot="16200000">
          <a:off x="1823763" y="1466446"/>
          <a:ext cx="1166179" cy="14112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6BBCC97-B5DA-4872-8F03-285DBEFABBBF}">
      <dsp:nvSpPr>
        <dsp:cNvPr id="0" name=""/>
        <dsp:cNvSpPr/>
      </dsp:nvSpPr>
      <dsp:spPr>
        <a:xfrm>
          <a:off x="2088338" y="1892735"/>
          <a:ext cx="1568007" cy="940804"/>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2 FACTOR FACE AUTH PAGE</a:t>
          </a:r>
        </a:p>
      </dsp:txBody>
      <dsp:txXfrm>
        <a:off x="2115893" y="1920290"/>
        <a:ext cx="1512897" cy="885694"/>
      </dsp:txXfrm>
    </dsp:sp>
    <dsp:sp modelId="{FC5D6CED-F173-49B3-8ADE-10A05C57323A}">
      <dsp:nvSpPr>
        <dsp:cNvPr id="0" name=""/>
        <dsp:cNvSpPr/>
      </dsp:nvSpPr>
      <dsp:spPr>
        <a:xfrm>
          <a:off x="2411766" y="878444"/>
          <a:ext cx="2075623" cy="1411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E6EEF8F-8BEB-443F-A66E-CB7EE3B76A41}">
      <dsp:nvSpPr>
        <dsp:cNvPr id="0" name=""/>
        <dsp:cNvSpPr/>
      </dsp:nvSpPr>
      <dsp:spPr>
        <a:xfrm>
          <a:off x="2088338" y="716730"/>
          <a:ext cx="1568007" cy="94080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BLINK TEST WINDOW</a:t>
          </a:r>
        </a:p>
      </dsp:txBody>
      <dsp:txXfrm>
        <a:off x="2115893" y="744285"/>
        <a:ext cx="1512897" cy="885694"/>
      </dsp:txXfrm>
    </dsp:sp>
    <dsp:sp modelId="{11C852F8-47FA-417B-8108-457F808C4039}">
      <dsp:nvSpPr>
        <dsp:cNvPr id="0" name=""/>
        <dsp:cNvSpPr/>
      </dsp:nvSpPr>
      <dsp:spPr>
        <a:xfrm rot="5400000">
          <a:off x="3909213" y="1466446"/>
          <a:ext cx="1166179" cy="14112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166E50E-7DCB-465E-9BE6-6B379700E04F}">
      <dsp:nvSpPr>
        <dsp:cNvPr id="0" name=""/>
        <dsp:cNvSpPr/>
      </dsp:nvSpPr>
      <dsp:spPr>
        <a:xfrm>
          <a:off x="4173788" y="716730"/>
          <a:ext cx="1568007" cy="940804"/>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FACE COMPARISION WINDOW</a:t>
          </a:r>
        </a:p>
      </dsp:txBody>
      <dsp:txXfrm>
        <a:off x="4201343" y="744285"/>
        <a:ext cx="1512897" cy="885694"/>
      </dsp:txXfrm>
    </dsp:sp>
    <dsp:sp modelId="{264EF8A5-BA84-46F4-9EF6-1153AE271A73}">
      <dsp:nvSpPr>
        <dsp:cNvPr id="0" name=""/>
        <dsp:cNvSpPr/>
      </dsp:nvSpPr>
      <dsp:spPr>
        <a:xfrm rot="5400000">
          <a:off x="3909213" y="2642452"/>
          <a:ext cx="1166179" cy="14112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F705D51-BD4D-440B-9BB7-84668DA5EF20}">
      <dsp:nvSpPr>
        <dsp:cNvPr id="0" name=""/>
        <dsp:cNvSpPr/>
      </dsp:nvSpPr>
      <dsp:spPr>
        <a:xfrm>
          <a:off x="4173788" y="1892735"/>
          <a:ext cx="1568007" cy="940804"/>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HOME PAGE</a:t>
          </a:r>
        </a:p>
      </dsp:txBody>
      <dsp:txXfrm>
        <a:off x="4201343" y="1920290"/>
        <a:ext cx="1512897" cy="885694"/>
      </dsp:txXfrm>
    </dsp:sp>
    <dsp:sp modelId="{41F7BA54-DFB1-4C89-AA47-3A70337B6093}">
      <dsp:nvSpPr>
        <dsp:cNvPr id="0" name=""/>
        <dsp:cNvSpPr/>
      </dsp:nvSpPr>
      <dsp:spPr>
        <a:xfrm>
          <a:off x="4173788" y="3068741"/>
          <a:ext cx="1568007" cy="940804"/>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INFORMATION PAGE</a:t>
          </a:r>
        </a:p>
      </dsp:txBody>
      <dsp:txXfrm>
        <a:off x="4201343" y="3096296"/>
        <a:ext cx="1512897" cy="88569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BF98-B0C9-4F38-970B-49B760A445F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D45A262-6216-4FFB-B702-1ED6EF52EE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AB6A47C-5317-4577-8B27-347184327FA7}"/>
              </a:ext>
            </a:extLst>
          </p:cNvPr>
          <p:cNvSpPr>
            <a:spLocks noGrp="1"/>
          </p:cNvSpPr>
          <p:nvPr>
            <p:ph type="dt" sz="half" idx="10"/>
          </p:nvPr>
        </p:nvSpPr>
        <p:spPr/>
        <p:txBody>
          <a:bodyPr/>
          <a:lstStyle/>
          <a:p>
            <a:fld id="{F6411326-1346-467A-A978-D9F81C5ECAF7}" type="datetimeFigureOut">
              <a:rPr lang="en-US" smtClean="0"/>
              <a:t>4/30/2021</a:t>
            </a:fld>
            <a:endParaRPr lang="en-US"/>
          </a:p>
        </p:txBody>
      </p:sp>
      <p:sp>
        <p:nvSpPr>
          <p:cNvPr id="5" name="Footer Placeholder 4">
            <a:extLst>
              <a:ext uri="{FF2B5EF4-FFF2-40B4-BE49-F238E27FC236}">
                <a16:creationId xmlns:a16="http://schemas.microsoft.com/office/drawing/2014/main" id="{3F8F9DF6-3878-4DBC-8743-A7A7CAACE8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A12C02-C83F-41E8-BA35-23BBFE8F0063}"/>
              </a:ext>
            </a:extLst>
          </p:cNvPr>
          <p:cNvSpPr>
            <a:spLocks noGrp="1"/>
          </p:cNvSpPr>
          <p:nvPr>
            <p:ph type="sldNum" sz="quarter" idx="12"/>
          </p:nvPr>
        </p:nvSpPr>
        <p:spPr/>
        <p:txBody>
          <a:bodyPr/>
          <a:lstStyle/>
          <a:p>
            <a:fld id="{AFE8475B-65F4-4436-BCA5-6348A5B27B6C}" type="slidenum">
              <a:rPr lang="en-US" smtClean="0"/>
              <a:t>‹#›</a:t>
            </a:fld>
            <a:endParaRPr lang="en-US"/>
          </a:p>
        </p:txBody>
      </p:sp>
    </p:spTree>
    <p:extLst>
      <p:ext uri="{BB962C8B-B14F-4D97-AF65-F5344CB8AC3E}">
        <p14:creationId xmlns:p14="http://schemas.microsoft.com/office/powerpoint/2010/main" val="87323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616E-A413-4E65-9EFF-227CA2143ED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1E64A54-EE29-4050-BA52-E8C50A3DE8D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29BA2EA-BF23-4D35-94DE-FAD3B2ED7033}"/>
              </a:ext>
            </a:extLst>
          </p:cNvPr>
          <p:cNvSpPr>
            <a:spLocks noGrp="1"/>
          </p:cNvSpPr>
          <p:nvPr>
            <p:ph type="dt" sz="half" idx="10"/>
          </p:nvPr>
        </p:nvSpPr>
        <p:spPr/>
        <p:txBody>
          <a:bodyPr/>
          <a:lstStyle/>
          <a:p>
            <a:fld id="{F6411326-1346-467A-A978-D9F81C5ECAF7}" type="datetimeFigureOut">
              <a:rPr lang="en-US" smtClean="0"/>
              <a:t>4/30/2021</a:t>
            </a:fld>
            <a:endParaRPr lang="en-US"/>
          </a:p>
        </p:txBody>
      </p:sp>
      <p:sp>
        <p:nvSpPr>
          <p:cNvPr id="5" name="Footer Placeholder 4">
            <a:extLst>
              <a:ext uri="{FF2B5EF4-FFF2-40B4-BE49-F238E27FC236}">
                <a16:creationId xmlns:a16="http://schemas.microsoft.com/office/drawing/2014/main" id="{E9B1A937-5466-4534-A7B5-060B4EC32C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51D1E6-1D57-4F81-853B-9B9604CF52C8}"/>
              </a:ext>
            </a:extLst>
          </p:cNvPr>
          <p:cNvSpPr>
            <a:spLocks noGrp="1"/>
          </p:cNvSpPr>
          <p:nvPr>
            <p:ph type="sldNum" sz="quarter" idx="12"/>
          </p:nvPr>
        </p:nvSpPr>
        <p:spPr/>
        <p:txBody>
          <a:bodyPr/>
          <a:lstStyle/>
          <a:p>
            <a:fld id="{AFE8475B-65F4-4436-BCA5-6348A5B27B6C}" type="slidenum">
              <a:rPr lang="en-US" smtClean="0"/>
              <a:t>‹#›</a:t>
            </a:fld>
            <a:endParaRPr lang="en-US"/>
          </a:p>
        </p:txBody>
      </p:sp>
    </p:spTree>
    <p:extLst>
      <p:ext uri="{BB962C8B-B14F-4D97-AF65-F5344CB8AC3E}">
        <p14:creationId xmlns:p14="http://schemas.microsoft.com/office/powerpoint/2010/main" val="2802119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9BB073-E445-4555-9B06-99BE17956F2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E4C4F84-BD2D-4B7C-A82C-206152ED254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C9A0B00-09F1-418A-9A36-E04A8EB26FE4}"/>
              </a:ext>
            </a:extLst>
          </p:cNvPr>
          <p:cNvSpPr>
            <a:spLocks noGrp="1"/>
          </p:cNvSpPr>
          <p:nvPr>
            <p:ph type="dt" sz="half" idx="10"/>
          </p:nvPr>
        </p:nvSpPr>
        <p:spPr/>
        <p:txBody>
          <a:bodyPr/>
          <a:lstStyle/>
          <a:p>
            <a:fld id="{F6411326-1346-467A-A978-D9F81C5ECAF7}" type="datetimeFigureOut">
              <a:rPr lang="en-US" smtClean="0"/>
              <a:t>4/30/2021</a:t>
            </a:fld>
            <a:endParaRPr lang="en-US"/>
          </a:p>
        </p:txBody>
      </p:sp>
      <p:sp>
        <p:nvSpPr>
          <p:cNvPr id="5" name="Footer Placeholder 4">
            <a:extLst>
              <a:ext uri="{FF2B5EF4-FFF2-40B4-BE49-F238E27FC236}">
                <a16:creationId xmlns:a16="http://schemas.microsoft.com/office/drawing/2014/main" id="{EE913181-E9B7-4FFC-BFA1-B19FD660D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C13E01-1BED-4B60-B2AE-A3CF62F49091}"/>
              </a:ext>
            </a:extLst>
          </p:cNvPr>
          <p:cNvSpPr>
            <a:spLocks noGrp="1"/>
          </p:cNvSpPr>
          <p:nvPr>
            <p:ph type="sldNum" sz="quarter" idx="12"/>
          </p:nvPr>
        </p:nvSpPr>
        <p:spPr/>
        <p:txBody>
          <a:bodyPr/>
          <a:lstStyle/>
          <a:p>
            <a:fld id="{AFE8475B-65F4-4436-BCA5-6348A5B27B6C}" type="slidenum">
              <a:rPr lang="en-US" smtClean="0"/>
              <a:t>‹#›</a:t>
            </a:fld>
            <a:endParaRPr lang="en-US"/>
          </a:p>
        </p:txBody>
      </p:sp>
    </p:spTree>
    <p:extLst>
      <p:ext uri="{BB962C8B-B14F-4D97-AF65-F5344CB8AC3E}">
        <p14:creationId xmlns:p14="http://schemas.microsoft.com/office/powerpoint/2010/main" val="3769575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08A9E-1F52-4C29-8CEE-57A2CEA67C8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6C8406A-B8FE-4C0B-B930-C89EF837DE4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28526B5-3833-4B93-9787-AF9F97CF61F5}"/>
              </a:ext>
            </a:extLst>
          </p:cNvPr>
          <p:cNvSpPr>
            <a:spLocks noGrp="1"/>
          </p:cNvSpPr>
          <p:nvPr>
            <p:ph type="dt" sz="half" idx="10"/>
          </p:nvPr>
        </p:nvSpPr>
        <p:spPr/>
        <p:txBody>
          <a:bodyPr/>
          <a:lstStyle/>
          <a:p>
            <a:fld id="{F6411326-1346-467A-A978-D9F81C5ECAF7}" type="datetimeFigureOut">
              <a:rPr lang="en-US" smtClean="0"/>
              <a:t>4/30/2021</a:t>
            </a:fld>
            <a:endParaRPr lang="en-US"/>
          </a:p>
        </p:txBody>
      </p:sp>
      <p:sp>
        <p:nvSpPr>
          <p:cNvPr id="5" name="Footer Placeholder 4">
            <a:extLst>
              <a:ext uri="{FF2B5EF4-FFF2-40B4-BE49-F238E27FC236}">
                <a16:creationId xmlns:a16="http://schemas.microsoft.com/office/drawing/2014/main" id="{3294CC51-EA18-4955-8EF8-A90110BC8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C8705C-F84C-4369-9D37-84CF415DDB1C}"/>
              </a:ext>
            </a:extLst>
          </p:cNvPr>
          <p:cNvSpPr>
            <a:spLocks noGrp="1"/>
          </p:cNvSpPr>
          <p:nvPr>
            <p:ph type="sldNum" sz="quarter" idx="12"/>
          </p:nvPr>
        </p:nvSpPr>
        <p:spPr/>
        <p:txBody>
          <a:bodyPr/>
          <a:lstStyle/>
          <a:p>
            <a:fld id="{AFE8475B-65F4-4436-BCA5-6348A5B27B6C}" type="slidenum">
              <a:rPr lang="en-US" smtClean="0"/>
              <a:t>‹#›</a:t>
            </a:fld>
            <a:endParaRPr lang="en-US"/>
          </a:p>
        </p:txBody>
      </p:sp>
    </p:spTree>
    <p:extLst>
      <p:ext uri="{BB962C8B-B14F-4D97-AF65-F5344CB8AC3E}">
        <p14:creationId xmlns:p14="http://schemas.microsoft.com/office/powerpoint/2010/main" val="2509169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FD0C-E49A-42D3-83CE-49B447C7BCB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037A292-C7C6-458B-99CD-1B910491BF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40766E1-2C16-44A3-90EC-37176CEC676E}"/>
              </a:ext>
            </a:extLst>
          </p:cNvPr>
          <p:cNvSpPr>
            <a:spLocks noGrp="1"/>
          </p:cNvSpPr>
          <p:nvPr>
            <p:ph type="dt" sz="half" idx="10"/>
          </p:nvPr>
        </p:nvSpPr>
        <p:spPr/>
        <p:txBody>
          <a:bodyPr/>
          <a:lstStyle/>
          <a:p>
            <a:fld id="{F6411326-1346-467A-A978-D9F81C5ECAF7}" type="datetimeFigureOut">
              <a:rPr lang="en-US" smtClean="0"/>
              <a:t>4/30/2021</a:t>
            </a:fld>
            <a:endParaRPr lang="en-US"/>
          </a:p>
        </p:txBody>
      </p:sp>
      <p:sp>
        <p:nvSpPr>
          <p:cNvPr id="5" name="Footer Placeholder 4">
            <a:extLst>
              <a:ext uri="{FF2B5EF4-FFF2-40B4-BE49-F238E27FC236}">
                <a16:creationId xmlns:a16="http://schemas.microsoft.com/office/drawing/2014/main" id="{6DAC8BA1-FB9C-4A9E-8B8C-C636815613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98FC0C-0A80-4B62-9BBB-93A427887EAE}"/>
              </a:ext>
            </a:extLst>
          </p:cNvPr>
          <p:cNvSpPr>
            <a:spLocks noGrp="1"/>
          </p:cNvSpPr>
          <p:nvPr>
            <p:ph type="sldNum" sz="quarter" idx="12"/>
          </p:nvPr>
        </p:nvSpPr>
        <p:spPr/>
        <p:txBody>
          <a:bodyPr/>
          <a:lstStyle/>
          <a:p>
            <a:fld id="{AFE8475B-65F4-4436-BCA5-6348A5B27B6C}" type="slidenum">
              <a:rPr lang="en-US" smtClean="0"/>
              <a:t>‹#›</a:t>
            </a:fld>
            <a:endParaRPr lang="en-US"/>
          </a:p>
        </p:txBody>
      </p:sp>
    </p:spTree>
    <p:extLst>
      <p:ext uri="{BB962C8B-B14F-4D97-AF65-F5344CB8AC3E}">
        <p14:creationId xmlns:p14="http://schemas.microsoft.com/office/powerpoint/2010/main" val="2943718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5334F-B932-41B5-B1EF-6C9FFA8611B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4346409-6908-4725-90FE-50353F6C6B6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37EC603-5ADF-4F20-B7B1-996E96F926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E87D1D7-821D-4CA4-93FC-F4F50385318C}"/>
              </a:ext>
            </a:extLst>
          </p:cNvPr>
          <p:cNvSpPr>
            <a:spLocks noGrp="1"/>
          </p:cNvSpPr>
          <p:nvPr>
            <p:ph type="dt" sz="half" idx="10"/>
          </p:nvPr>
        </p:nvSpPr>
        <p:spPr/>
        <p:txBody>
          <a:bodyPr/>
          <a:lstStyle/>
          <a:p>
            <a:fld id="{F6411326-1346-467A-A978-D9F81C5ECAF7}" type="datetimeFigureOut">
              <a:rPr lang="en-US" smtClean="0"/>
              <a:t>4/30/2021</a:t>
            </a:fld>
            <a:endParaRPr lang="en-US"/>
          </a:p>
        </p:txBody>
      </p:sp>
      <p:sp>
        <p:nvSpPr>
          <p:cNvPr id="6" name="Footer Placeholder 5">
            <a:extLst>
              <a:ext uri="{FF2B5EF4-FFF2-40B4-BE49-F238E27FC236}">
                <a16:creationId xmlns:a16="http://schemas.microsoft.com/office/drawing/2014/main" id="{D1E065B3-48D0-43E4-99E1-DC193CF9FD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783298-1D3B-4B7E-804D-4E5CF90EC5DA}"/>
              </a:ext>
            </a:extLst>
          </p:cNvPr>
          <p:cNvSpPr>
            <a:spLocks noGrp="1"/>
          </p:cNvSpPr>
          <p:nvPr>
            <p:ph type="sldNum" sz="quarter" idx="12"/>
          </p:nvPr>
        </p:nvSpPr>
        <p:spPr/>
        <p:txBody>
          <a:bodyPr/>
          <a:lstStyle/>
          <a:p>
            <a:fld id="{AFE8475B-65F4-4436-BCA5-6348A5B27B6C}" type="slidenum">
              <a:rPr lang="en-US" smtClean="0"/>
              <a:t>‹#›</a:t>
            </a:fld>
            <a:endParaRPr lang="en-US"/>
          </a:p>
        </p:txBody>
      </p:sp>
    </p:spTree>
    <p:extLst>
      <p:ext uri="{BB962C8B-B14F-4D97-AF65-F5344CB8AC3E}">
        <p14:creationId xmlns:p14="http://schemas.microsoft.com/office/powerpoint/2010/main" val="3071472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67C00-45C9-45FD-B4A2-F8625B5C26B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6A1B16D-A0A1-491C-A197-227E89F469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C10A2AB-EEFC-4671-8CF1-318CC4BD879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A1CB112-13D8-4A60-8656-8BE326C893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D4BD868-1778-4E8F-B1A0-6C1CD0BBA9C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22BE935-4963-43EE-AADB-81EE4E173660}"/>
              </a:ext>
            </a:extLst>
          </p:cNvPr>
          <p:cNvSpPr>
            <a:spLocks noGrp="1"/>
          </p:cNvSpPr>
          <p:nvPr>
            <p:ph type="dt" sz="half" idx="10"/>
          </p:nvPr>
        </p:nvSpPr>
        <p:spPr/>
        <p:txBody>
          <a:bodyPr/>
          <a:lstStyle/>
          <a:p>
            <a:fld id="{F6411326-1346-467A-A978-D9F81C5ECAF7}" type="datetimeFigureOut">
              <a:rPr lang="en-US" smtClean="0"/>
              <a:t>4/30/2021</a:t>
            </a:fld>
            <a:endParaRPr lang="en-US"/>
          </a:p>
        </p:txBody>
      </p:sp>
      <p:sp>
        <p:nvSpPr>
          <p:cNvPr id="8" name="Footer Placeholder 7">
            <a:extLst>
              <a:ext uri="{FF2B5EF4-FFF2-40B4-BE49-F238E27FC236}">
                <a16:creationId xmlns:a16="http://schemas.microsoft.com/office/drawing/2014/main" id="{5042E431-E0AA-4FE0-9DAE-8EFA7C6A06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DD6ECF-3E7E-410C-8B4B-E56CEC7456B7}"/>
              </a:ext>
            </a:extLst>
          </p:cNvPr>
          <p:cNvSpPr>
            <a:spLocks noGrp="1"/>
          </p:cNvSpPr>
          <p:nvPr>
            <p:ph type="sldNum" sz="quarter" idx="12"/>
          </p:nvPr>
        </p:nvSpPr>
        <p:spPr/>
        <p:txBody>
          <a:bodyPr/>
          <a:lstStyle/>
          <a:p>
            <a:fld id="{AFE8475B-65F4-4436-BCA5-6348A5B27B6C}" type="slidenum">
              <a:rPr lang="en-US" smtClean="0"/>
              <a:t>‹#›</a:t>
            </a:fld>
            <a:endParaRPr lang="en-US"/>
          </a:p>
        </p:txBody>
      </p:sp>
    </p:spTree>
    <p:extLst>
      <p:ext uri="{BB962C8B-B14F-4D97-AF65-F5344CB8AC3E}">
        <p14:creationId xmlns:p14="http://schemas.microsoft.com/office/powerpoint/2010/main" val="491491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086D5-26C1-4A1D-BA5B-63888876BB4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AA5B9FE-36CA-426F-839D-9EA364A4B824}"/>
              </a:ext>
            </a:extLst>
          </p:cNvPr>
          <p:cNvSpPr>
            <a:spLocks noGrp="1"/>
          </p:cNvSpPr>
          <p:nvPr>
            <p:ph type="dt" sz="half" idx="10"/>
          </p:nvPr>
        </p:nvSpPr>
        <p:spPr/>
        <p:txBody>
          <a:bodyPr/>
          <a:lstStyle/>
          <a:p>
            <a:fld id="{F6411326-1346-467A-A978-D9F81C5ECAF7}" type="datetimeFigureOut">
              <a:rPr lang="en-US" smtClean="0"/>
              <a:t>4/30/2021</a:t>
            </a:fld>
            <a:endParaRPr lang="en-US"/>
          </a:p>
        </p:txBody>
      </p:sp>
      <p:sp>
        <p:nvSpPr>
          <p:cNvPr id="4" name="Footer Placeholder 3">
            <a:extLst>
              <a:ext uri="{FF2B5EF4-FFF2-40B4-BE49-F238E27FC236}">
                <a16:creationId xmlns:a16="http://schemas.microsoft.com/office/drawing/2014/main" id="{889610C9-810D-4B17-8D47-CD86A6443C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C60286-805C-47BA-BBD3-8CD7C0365C26}"/>
              </a:ext>
            </a:extLst>
          </p:cNvPr>
          <p:cNvSpPr>
            <a:spLocks noGrp="1"/>
          </p:cNvSpPr>
          <p:nvPr>
            <p:ph type="sldNum" sz="quarter" idx="12"/>
          </p:nvPr>
        </p:nvSpPr>
        <p:spPr/>
        <p:txBody>
          <a:bodyPr/>
          <a:lstStyle/>
          <a:p>
            <a:fld id="{AFE8475B-65F4-4436-BCA5-6348A5B27B6C}" type="slidenum">
              <a:rPr lang="en-US" smtClean="0"/>
              <a:t>‹#›</a:t>
            </a:fld>
            <a:endParaRPr lang="en-US"/>
          </a:p>
        </p:txBody>
      </p:sp>
    </p:spTree>
    <p:extLst>
      <p:ext uri="{BB962C8B-B14F-4D97-AF65-F5344CB8AC3E}">
        <p14:creationId xmlns:p14="http://schemas.microsoft.com/office/powerpoint/2010/main" val="2077698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0EDA89-E437-4310-8427-44E85F8E33D3}"/>
              </a:ext>
            </a:extLst>
          </p:cNvPr>
          <p:cNvSpPr>
            <a:spLocks noGrp="1"/>
          </p:cNvSpPr>
          <p:nvPr>
            <p:ph type="dt" sz="half" idx="10"/>
          </p:nvPr>
        </p:nvSpPr>
        <p:spPr/>
        <p:txBody>
          <a:bodyPr/>
          <a:lstStyle/>
          <a:p>
            <a:fld id="{F6411326-1346-467A-A978-D9F81C5ECAF7}" type="datetimeFigureOut">
              <a:rPr lang="en-US" smtClean="0"/>
              <a:t>4/30/2021</a:t>
            </a:fld>
            <a:endParaRPr lang="en-US"/>
          </a:p>
        </p:txBody>
      </p:sp>
      <p:sp>
        <p:nvSpPr>
          <p:cNvPr id="3" name="Footer Placeholder 2">
            <a:extLst>
              <a:ext uri="{FF2B5EF4-FFF2-40B4-BE49-F238E27FC236}">
                <a16:creationId xmlns:a16="http://schemas.microsoft.com/office/drawing/2014/main" id="{938CBB71-71FE-417D-8AF5-0937C121CF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204C71-CDA8-494D-A9CD-A050B687D2FA}"/>
              </a:ext>
            </a:extLst>
          </p:cNvPr>
          <p:cNvSpPr>
            <a:spLocks noGrp="1"/>
          </p:cNvSpPr>
          <p:nvPr>
            <p:ph type="sldNum" sz="quarter" idx="12"/>
          </p:nvPr>
        </p:nvSpPr>
        <p:spPr/>
        <p:txBody>
          <a:bodyPr/>
          <a:lstStyle/>
          <a:p>
            <a:fld id="{AFE8475B-65F4-4436-BCA5-6348A5B27B6C}" type="slidenum">
              <a:rPr lang="en-US" smtClean="0"/>
              <a:t>‹#›</a:t>
            </a:fld>
            <a:endParaRPr lang="en-US"/>
          </a:p>
        </p:txBody>
      </p:sp>
    </p:spTree>
    <p:extLst>
      <p:ext uri="{BB962C8B-B14F-4D97-AF65-F5344CB8AC3E}">
        <p14:creationId xmlns:p14="http://schemas.microsoft.com/office/powerpoint/2010/main" val="2691005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88A14-938E-4C34-A5A7-63C8167326B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45E218C-FB27-4BA0-8AF2-4A4F08DFFB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4B0D4BB-A9EF-4122-8657-15CBE88ADC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B2D5BE7-F9DF-492E-BC2A-A17252B16F00}"/>
              </a:ext>
            </a:extLst>
          </p:cNvPr>
          <p:cNvSpPr>
            <a:spLocks noGrp="1"/>
          </p:cNvSpPr>
          <p:nvPr>
            <p:ph type="dt" sz="half" idx="10"/>
          </p:nvPr>
        </p:nvSpPr>
        <p:spPr/>
        <p:txBody>
          <a:bodyPr/>
          <a:lstStyle/>
          <a:p>
            <a:fld id="{F6411326-1346-467A-A978-D9F81C5ECAF7}" type="datetimeFigureOut">
              <a:rPr lang="en-US" smtClean="0"/>
              <a:t>4/30/2021</a:t>
            </a:fld>
            <a:endParaRPr lang="en-US"/>
          </a:p>
        </p:txBody>
      </p:sp>
      <p:sp>
        <p:nvSpPr>
          <p:cNvPr id="6" name="Footer Placeholder 5">
            <a:extLst>
              <a:ext uri="{FF2B5EF4-FFF2-40B4-BE49-F238E27FC236}">
                <a16:creationId xmlns:a16="http://schemas.microsoft.com/office/drawing/2014/main" id="{E4248F65-F850-4C73-A171-BF78DAC8D5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C3D188-69AA-459D-88C5-7A37FA35E7C8}"/>
              </a:ext>
            </a:extLst>
          </p:cNvPr>
          <p:cNvSpPr>
            <a:spLocks noGrp="1"/>
          </p:cNvSpPr>
          <p:nvPr>
            <p:ph type="sldNum" sz="quarter" idx="12"/>
          </p:nvPr>
        </p:nvSpPr>
        <p:spPr/>
        <p:txBody>
          <a:bodyPr/>
          <a:lstStyle/>
          <a:p>
            <a:fld id="{AFE8475B-65F4-4436-BCA5-6348A5B27B6C}" type="slidenum">
              <a:rPr lang="en-US" smtClean="0"/>
              <a:t>‹#›</a:t>
            </a:fld>
            <a:endParaRPr lang="en-US"/>
          </a:p>
        </p:txBody>
      </p:sp>
    </p:spTree>
    <p:extLst>
      <p:ext uri="{BB962C8B-B14F-4D97-AF65-F5344CB8AC3E}">
        <p14:creationId xmlns:p14="http://schemas.microsoft.com/office/powerpoint/2010/main" val="3327954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A043-0336-42F4-B212-2D2930C4B89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E5CCAAC-51D1-4856-9984-D1DA39E565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FBBAFF-F205-4664-A8EC-DD934DA90D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D90867-BCD9-42B2-A873-E0470BB2B41A}"/>
              </a:ext>
            </a:extLst>
          </p:cNvPr>
          <p:cNvSpPr>
            <a:spLocks noGrp="1"/>
          </p:cNvSpPr>
          <p:nvPr>
            <p:ph type="dt" sz="half" idx="10"/>
          </p:nvPr>
        </p:nvSpPr>
        <p:spPr/>
        <p:txBody>
          <a:bodyPr/>
          <a:lstStyle/>
          <a:p>
            <a:fld id="{F6411326-1346-467A-A978-D9F81C5ECAF7}" type="datetimeFigureOut">
              <a:rPr lang="en-US" smtClean="0"/>
              <a:t>4/30/2021</a:t>
            </a:fld>
            <a:endParaRPr lang="en-US"/>
          </a:p>
        </p:txBody>
      </p:sp>
      <p:sp>
        <p:nvSpPr>
          <p:cNvPr id="6" name="Footer Placeholder 5">
            <a:extLst>
              <a:ext uri="{FF2B5EF4-FFF2-40B4-BE49-F238E27FC236}">
                <a16:creationId xmlns:a16="http://schemas.microsoft.com/office/drawing/2014/main" id="{3AD23F03-56D2-47EB-9A3E-C9903C7E9F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7F429E-0596-4057-8EE5-190AAACF3047}"/>
              </a:ext>
            </a:extLst>
          </p:cNvPr>
          <p:cNvSpPr>
            <a:spLocks noGrp="1"/>
          </p:cNvSpPr>
          <p:nvPr>
            <p:ph type="sldNum" sz="quarter" idx="12"/>
          </p:nvPr>
        </p:nvSpPr>
        <p:spPr/>
        <p:txBody>
          <a:bodyPr/>
          <a:lstStyle/>
          <a:p>
            <a:fld id="{AFE8475B-65F4-4436-BCA5-6348A5B27B6C}" type="slidenum">
              <a:rPr lang="en-US" smtClean="0"/>
              <a:t>‹#›</a:t>
            </a:fld>
            <a:endParaRPr lang="en-US"/>
          </a:p>
        </p:txBody>
      </p:sp>
    </p:spTree>
    <p:extLst>
      <p:ext uri="{BB962C8B-B14F-4D97-AF65-F5344CB8AC3E}">
        <p14:creationId xmlns:p14="http://schemas.microsoft.com/office/powerpoint/2010/main" val="156439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01E9AC-E760-405F-89BA-F3EEBCFDEB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E91CCCE-6E51-4582-831C-17A859EBD1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420F33C-1BBD-42B3-8AA7-46C75213E8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411326-1346-467A-A978-D9F81C5ECAF7}" type="datetimeFigureOut">
              <a:rPr lang="en-US" smtClean="0"/>
              <a:t>4/30/2021</a:t>
            </a:fld>
            <a:endParaRPr lang="en-US"/>
          </a:p>
        </p:txBody>
      </p:sp>
      <p:sp>
        <p:nvSpPr>
          <p:cNvPr id="5" name="Footer Placeholder 4">
            <a:extLst>
              <a:ext uri="{FF2B5EF4-FFF2-40B4-BE49-F238E27FC236}">
                <a16:creationId xmlns:a16="http://schemas.microsoft.com/office/drawing/2014/main" id="{E7F1953F-12AC-4608-901A-EB3A376535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F82544-F51F-46B2-A1FE-A13A5B116E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E8475B-65F4-4436-BCA5-6348A5B27B6C}" type="slidenum">
              <a:rPr lang="en-US" smtClean="0"/>
              <a:t>‹#›</a:t>
            </a:fld>
            <a:endParaRPr lang="en-US"/>
          </a:p>
        </p:txBody>
      </p:sp>
    </p:spTree>
    <p:extLst>
      <p:ext uri="{BB962C8B-B14F-4D97-AF65-F5344CB8AC3E}">
        <p14:creationId xmlns:p14="http://schemas.microsoft.com/office/powerpoint/2010/main" val="2208853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bmp"/><Relationship Id="rId7" Type="http://schemas.openxmlformats.org/officeDocument/2006/relationships/image" Target="../media/image18.bmp"/><Relationship Id="rId2" Type="http://schemas.openxmlformats.org/officeDocument/2006/relationships/image" Target="../media/image13.bmp"/><Relationship Id="rId1" Type="http://schemas.openxmlformats.org/officeDocument/2006/relationships/slideLayout" Target="../slideLayouts/slideLayout2.xml"/><Relationship Id="rId6" Type="http://schemas.openxmlformats.org/officeDocument/2006/relationships/image" Target="../media/image17.bmp"/><Relationship Id="rId5" Type="http://schemas.openxmlformats.org/officeDocument/2006/relationships/image" Target="../media/image16.bmp"/><Relationship Id="rId4" Type="http://schemas.openxmlformats.org/officeDocument/2006/relationships/image" Target="../media/image15.bmp"/></Relationships>
</file>

<file path=ppt/slides/_rels/slide17.xml.rels><?xml version="1.0" encoding="UTF-8" standalone="yes"?>
<Relationships xmlns="http://schemas.openxmlformats.org/package/2006/relationships"><Relationship Id="rId3" Type="http://schemas.openxmlformats.org/officeDocument/2006/relationships/image" Target="../media/image20.bmp"/><Relationship Id="rId2" Type="http://schemas.openxmlformats.org/officeDocument/2006/relationships/image" Target="../media/image19.b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43">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45">
            <a:extLst>
              <a:ext uri="{FF2B5EF4-FFF2-40B4-BE49-F238E27FC236}">
                <a16:creationId xmlns:a16="http://schemas.microsoft.com/office/drawing/2014/main" id="{AB8D7D1E-1407-4D5B-9C80-E70D99362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15483" y="762552"/>
            <a:ext cx="5919334" cy="5214332"/>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47">
            <a:extLst>
              <a:ext uri="{FF2B5EF4-FFF2-40B4-BE49-F238E27FC236}">
                <a16:creationId xmlns:a16="http://schemas.microsoft.com/office/drawing/2014/main" id="{B74FD1BE-E333-402D-A2AF-8E2D7570F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15483" y="762552"/>
            <a:ext cx="5919334" cy="5214332"/>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49">
            <a:extLst>
              <a:ext uri="{FF2B5EF4-FFF2-40B4-BE49-F238E27FC236}">
                <a16:creationId xmlns:a16="http://schemas.microsoft.com/office/drawing/2014/main" id="{FDDE3270-A872-4E10-80BC-B93D6F0E3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8088" y="658175"/>
            <a:ext cx="5919334" cy="5214332"/>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BF9EB7-7486-4D1D-881A-D9407C78F1EA}"/>
              </a:ext>
            </a:extLst>
          </p:cNvPr>
          <p:cNvSpPr>
            <a:spLocks noGrp="1"/>
          </p:cNvSpPr>
          <p:nvPr>
            <p:ph type="ctrTitle"/>
          </p:nvPr>
        </p:nvSpPr>
        <p:spPr>
          <a:xfrm>
            <a:off x="3581400" y="1186940"/>
            <a:ext cx="5228230" cy="3131805"/>
          </a:xfrm>
        </p:spPr>
        <p:txBody>
          <a:bodyPr>
            <a:normAutofit/>
          </a:bodyPr>
          <a:lstStyle/>
          <a:p>
            <a:r>
              <a:rPr lang="en-US" sz="5400">
                <a:solidFill>
                  <a:schemeClr val="bg1"/>
                </a:solidFill>
                <a:latin typeface="Agency FB" panose="020B0503020202020204" pitchFamily="34" charset="0"/>
                <a:cs typeface="Abadi Extra Light" panose="020F0302020204030204" pitchFamily="34" charset="0"/>
              </a:rPr>
              <a:t>2FA Facial Authentication For Websites</a:t>
            </a:r>
          </a:p>
        </p:txBody>
      </p:sp>
      <p:sp>
        <p:nvSpPr>
          <p:cNvPr id="63"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4763" y="252951"/>
            <a:ext cx="829613" cy="82961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4" name="Graphic 212">
            <a:extLst>
              <a:ext uri="{FF2B5EF4-FFF2-40B4-BE49-F238E27FC236}">
                <a16:creationId xmlns:a16="http://schemas.microsoft.com/office/drawing/2014/main" id="{DEF7D4A3-132F-4989-B22B-25948794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4763" y="252951"/>
            <a:ext cx="829613" cy="82961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6" name="Freeform: Shape 55">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70" name="Freeform: Shape 57">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71" name="Oval 59">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94957" y="4410821"/>
            <a:ext cx="414409" cy="414409"/>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Oval 61">
            <a:extLst>
              <a:ext uri="{FF2B5EF4-FFF2-40B4-BE49-F238E27FC236}">
                <a16:creationId xmlns:a16="http://schemas.microsoft.com/office/drawing/2014/main" id="{B94EEEB0-E565-42CB-8299-2454D31F0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94957" y="4410821"/>
            <a:ext cx="414409" cy="414409"/>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3"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65" name="Freeform: Shape 64">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75948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2A638C7D-9088-41A9-88A0-7357157BC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31180" y="1109243"/>
            <a:ext cx="4842710" cy="4842710"/>
            <a:chOff x="1881974" y="1174396"/>
            <a:chExt cx="5290997" cy="5290997"/>
          </a:xfrm>
        </p:grpSpPr>
        <p:sp>
          <p:nvSpPr>
            <p:cNvPr id="23" name="Oval 14">
              <a:extLst>
                <a:ext uri="{FF2B5EF4-FFF2-40B4-BE49-F238E27FC236}">
                  <a16:creationId xmlns:a16="http://schemas.microsoft.com/office/drawing/2014/main" id="{9714B173-1D32-4BBC-A685-1F5D257AB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EF82DD1-2343-4F41-B6A7-A6489A713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Oval 17">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270" y="1095407"/>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5E27F4-6FCC-477E-9952-46C04E614DB1}"/>
              </a:ext>
            </a:extLst>
          </p:cNvPr>
          <p:cNvSpPr>
            <a:spLocks noGrp="1"/>
          </p:cNvSpPr>
          <p:nvPr>
            <p:ph type="title"/>
          </p:nvPr>
        </p:nvSpPr>
        <p:spPr>
          <a:xfrm>
            <a:off x="5644751" y="568517"/>
            <a:ext cx="6161004" cy="886379"/>
          </a:xfrm>
        </p:spPr>
        <p:txBody>
          <a:bodyPr>
            <a:normAutofit fontScale="90000"/>
          </a:bodyPr>
          <a:lstStyle/>
          <a:p>
            <a:r>
              <a:rPr lang="en-US" sz="39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FACE REGISTRAION PROCESS WINDOW</a:t>
            </a:r>
            <a:br>
              <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sz="1100" dirty="0">
              <a:solidFill>
                <a:schemeClr val="bg1"/>
              </a:solidFill>
            </a:endParaRPr>
          </a:p>
        </p:txBody>
      </p:sp>
      <p:grpSp>
        <p:nvGrpSpPr>
          <p:cNvPr id="20" name="Group 19">
            <a:extLst>
              <a:ext uri="{FF2B5EF4-FFF2-40B4-BE49-F238E27FC236}">
                <a16:creationId xmlns:a16="http://schemas.microsoft.com/office/drawing/2014/main" id="{3F219210-B16A-47B6-9AA8-207DAFF37E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30" name="Freeform: Shape 20">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2" name="Freeform: Shape 21">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7" name="Picture 6">
            <a:extLst>
              <a:ext uri="{FF2B5EF4-FFF2-40B4-BE49-F238E27FC236}">
                <a16:creationId xmlns:a16="http://schemas.microsoft.com/office/drawing/2014/main" id="{A039AA68-BCFB-4B90-BC09-5FA08FFA4B44}"/>
              </a:ext>
            </a:extLst>
          </p:cNvPr>
          <p:cNvPicPr/>
          <p:nvPr/>
        </p:nvPicPr>
        <p:blipFill rotWithShape="1">
          <a:blip r:embed="rId2" cstate="print">
            <a:extLst>
              <a:ext uri="{28A0092B-C50C-407E-A947-70E740481C1C}">
                <a14:useLocalDpi xmlns:a14="http://schemas.microsoft.com/office/drawing/2010/main" val="0"/>
              </a:ext>
            </a:extLst>
          </a:blip>
          <a:srcRect l="34102" t="49664" r="34102" b="7612"/>
          <a:stretch/>
        </p:blipFill>
        <p:spPr bwMode="auto">
          <a:xfrm>
            <a:off x="1649077" y="2257011"/>
            <a:ext cx="3217333" cy="2431739"/>
          </a:xfrm>
          <a:prstGeom prst="rect">
            <a:avLst/>
          </a:prstGeom>
          <a:noFill/>
        </p:spPr>
      </p:pic>
      <p:sp>
        <p:nvSpPr>
          <p:cNvPr id="3" name="Content Placeholder 2">
            <a:extLst>
              <a:ext uri="{FF2B5EF4-FFF2-40B4-BE49-F238E27FC236}">
                <a16:creationId xmlns:a16="http://schemas.microsoft.com/office/drawing/2014/main" id="{71484381-950E-45A3-A97E-DCA0EF889FED}"/>
              </a:ext>
            </a:extLst>
          </p:cNvPr>
          <p:cNvSpPr>
            <a:spLocks noGrp="1"/>
          </p:cNvSpPr>
          <p:nvPr>
            <p:ph idx="1"/>
          </p:nvPr>
        </p:nvSpPr>
        <p:spPr>
          <a:xfrm>
            <a:off x="6234868" y="1820369"/>
            <a:ext cx="5217173" cy="4351338"/>
          </a:xfrm>
        </p:spPr>
        <p:txBody>
          <a:bodyPr/>
          <a:lstStyle/>
          <a:p>
            <a: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This is the Process windows where the OpenCV is capturing frames from the video and converting them into encodings.</a:t>
            </a:r>
            <a:endParaRPr lang="en-US">
              <a:solidFill>
                <a:schemeClr val="bg1"/>
              </a:solidFill>
            </a:endParaRPr>
          </a:p>
        </p:txBody>
      </p:sp>
      <p:grpSp>
        <p:nvGrpSpPr>
          <p:cNvPr id="24"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31" name="Freeform: Shape 24">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162834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460E2CC-994F-4CC6-8CE0-7C82BC29FED6}"/>
              </a:ext>
            </a:extLst>
          </p:cNvPr>
          <p:cNvPicPr/>
          <p:nvPr/>
        </p:nvPicPr>
        <p:blipFill rotWithShape="1">
          <a:blip r:embed="rId2" cstate="print">
            <a:alphaModFix amt="35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p:spPr>
      </p:pic>
      <p:sp>
        <p:nvSpPr>
          <p:cNvPr id="2" name="Title 1">
            <a:extLst>
              <a:ext uri="{FF2B5EF4-FFF2-40B4-BE49-F238E27FC236}">
                <a16:creationId xmlns:a16="http://schemas.microsoft.com/office/drawing/2014/main" id="{792A7812-E8EA-4B8B-9FE8-20A766A3B2EC}"/>
              </a:ext>
            </a:extLst>
          </p:cNvPr>
          <p:cNvSpPr>
            <a:spLocks noGrp="1"/>
          </p:cNvSpPr>
          <p:nvPr>
            <p:ph type="title"/>
          </p:nvPr>
        </p:nvSpPr>
        <p:spPr>
          <a:xfrm>
            <a:off x="838201" y="1065862"/>
            <a:ext cx="3313164" cy="4726276"/>
          </a:xfrm>
        </p:spPr>
        <p:txBody>
          <a:bodyPr>
            <a:normAutofit/>
          </a:bodyPr>
          <a:lstStyle/>
          <a:p>
            <a:pPr algn="r"/>
            <a:r>
              <a:rPr lang="en-US" sz="40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LOGIN PAGE </a:t>
            </a:r>
            <a:endParaRPr lang="en-US" sz="4000">
              <a:solidFill>
                <a:srgbClr val="FFFFFF"/>
              </a:solidFill>
            </a:endParaRPr>
          </a:p>
        </p:txBody>
      </p:sp>
      <p:cxnSp>
        <p:nvCxnSpPr>
          <p:cNvPr id="22" name="Straight Connector 1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E9DF182-77D2-446E-B09A-5C0D9112B4C6}"/>
              </a:ext>
            </a:extLst>
          </p:cNvPr>
          <p:cNvSpPr>
            <a:spLocks noGrp="1"/>
          </p:cNvSpPr>
          <p:nvPr>
            <p:ph idx="1"/>
          </p:nvPr>
        </p:nvSpPr>
        <p:spPr>
          <a:xfrm>
            <a:off x="5155379" y="1065862"/>
            <a:ext cx="5744685" cy="4726276"/>
          </a:xfrm>
        </p:spPr>
        <p:txBody>
          <a:bodyPr anchor="ctr">
            <a:normAutofit/>
          </a:bodyPr>
          <a:lstStyle/>
          <a:p>
            <a:r>
              <a:rPr lang="en-US" sz="200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This is the classic Login Page.</a:t>
            </a:r>
            <a:endParaRPr lang="en-IN" sz="20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2000">
              <a:solidFill>
                <a:srgbClr val="FFFFFF"/>
              </a:solidFill>
            </a:endParaRPr>
          </a:p>
        </p:txBody>
      </p:sp>
    </p:spTree>
    <p:extLst>
      <p:ext uri="{BB962C8B-B14F-4D97-AF65-F5344CB8AC3E}">
        <p14:creationId xmlns:p14="http://schemas.microsoft.com/office/powerpoint/2010/main" val="148359020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E0A68D-28EF-49D9-B84B-5DAB38714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AF541A-6D0B-4EFC-B55F-6A57ED8BB4FF}"/>
              </a:ext>
            </a:extLst>
          </p:cNvPr>
          <p:cNvSpPr>
            <a:spLocks noGrp="1"/>
          </p:cNvSpPr>
          <p:nvPr>
            <p:ph type="title"/>
          </p:nvPr>
        </p:nvSpPr>
        <p:spPr>
          <a:xfrm>
            <a:off x="1309862" y="4465674"/>
            <a:ext cx="4786138" cy="1663995"/>
          </a:xfrm>
        </p:spPr>
        <p:txBody>
          <a:bodyPr anchor="t">
            <a:normAutofit/>
          </a:bodyPr>
          <a:lstStyle/>
          <a:p>
            <a:pPr algn="ctr"/>
            <a:r>
              <a:rPr lang="en-US" sz="3200" b="1" dirty="0">
                <a:solidFill>
                  <a:schemeClr val="bg1">
                    <a:alpha val="60000"/>
                  </a:schemeClr>
                </a:solidFill>
                <a:effectLst/>
                <a:latin typeface="Times New Roman" panose="02020603050405020304" pitchFamily="18" charset="0"/>
                <a:ea typeface="Calibri" panose="020F0502020204030204" pitchFamily="34" charset="0"/>
                <a:cs typeface="Times New Roman" panose="02020603050405020304" pitchFamily="18" charset="0"/>
              </a:rPr>
              <a:t>2 FACTOR </a:t>
            </a:r>
            <a:r>
              <a:rPr lang="en-US" sz="3200" b="1" dirty="0">
                <a:solidFill>
                  <a:schemeClr val="bg1">
                    <a:alpha val="60000"/>
                  </a:schemeClr>
                </a:solidFill>
                <a:effectLst/>
                <a:latin typeface="Calibri" panose="020F0502020204030204" pitchFamily="34" charset="0"/>
                <a:ea typeface="Calibri" panose="020F0502020204030204" pitchFamily="34" charset="0"/>
                <a:cs typeface="Times New Roman" panose="02020603050405020304" pitchFamily="18" charset="0"/>
              </a:rPr>
              <a:t>FACE</a:t>
            </a:r>
            <a:r>
              <a:rPr lang="en-US" sz="3200" b="1" dirty="0">
                <a:solidFill>
                  <a:schemeClr val="bg1">
                    <a:alpha val="60000"/>
                  </a:schemeClr>
                </a:solidFill>
                <a:effectLst/>
                <a:latin typeface="Times New Roman" panose="02020603050405020304" pitchFamily="18" charset="0"/>
                <a:ea typeface="Calibri" panose="020F0502020204030204" pitchFamily="34" charset="0"/>
                <a:cs typeface="Times New Roman" panose="02020603050405020304" pitchFamily="18" charset="0"/>
              </a:rPr>
              <a:t> AUTH PAGE </a:t>
            </a:r>
            <a:endParaRPr lang="en-US" sz="3200" dirty="0">
              <a:solidFill>
                <a:schemeClr val="bg1">
                  <a:alpha val="60000"/>
                </a:schemeClr>
              </a:solidFill>
            </a:endParaRPr>
          </a:p>
        </p:txBody>
      </p:sp>
      <p:pic>
        <p:nvPicPr>
          <p:cNvPr id="6" name="Picture 5">
            <a:extLst>
              <a:ext uri="{FF2B5EF4-FFF2-40B4-BE49-F238E27FC236}">
                <a16:creationId xmlns:a16="http://schemas.microsoft.com/office/drawing/2014/main" id="{B3B47804-7F10-456F-9C9B-AB868C286DC4}"/>
              </a:ext>
            </a:extLst>
          </p:cNvPr>
          <p:cNvPicPr/>
          <p:nvPr/>
        </p:nvPicPr>
        <p:blipFill rotWithShape="1">
          <a:blip r:embed="rId2" cstate="print">
            <a:extLst>
              <a:ext uri="{28A0092B-C50C-407E-A947-70E740481C1C}">
                <a14:useLocalDpi xmlns:a14="http://schemas.microsoft.com/office/drawing/2010/main" val="0"/>
              </a:ext>
            </a:extLst>
          </a:blip>
          <a:srcRect r="25"/>
          <a:stretch/>
        </p:blipFill>
        <p:spPr bwMode="auto">
          <a:xfrm>
            <a:off x="957897" y="728331"/>
            <a:ext cx="5500414" cy="3449222"/>
          </a:xfrm>
          <a:prstGeom prst="rect">
            <a:avLst/>
          </a:prstGeom>
          <a:noFill/>
        </p:spPr>
      </p:pic>
      <p:sp>
        <p:nvSpPr>
          <p:cNvPr id="27" name="Rectangle 26">
            <a:extLst>
              <a:ext uri="{FF2B5EF4-FFF2-40B4-BE49-F238E27FC236}">
                <a16:creationId xmlns:a16="http://schemas.microsoft.com/office/drawing/2014/main" id="{1FA0C3DC-24DE-44E3-9D41-CAA5F3B20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16208" y="0"/>
            <a:ext cx="4775791" cy="68579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AD3B6BB-411C-43DF-8196-BD274483DD9E}"/>
              </a:ext>
            </a:extLst>
          </p:cNvPr>
          <p:cNvSpPr>
            <a:spLocks noGrp="1"/>
          </p:cNvSpPr>
          <p:nvPr>
            <p:ph idx="1"/>
          </p:nvPr>
        </p:nvSpPr>
        <p:spPr>
          <a:xfrm>
            <a:off x="8238459" y="818707"/>
            <a:ext cx="3131288" cy="5310963"/>
          </a:xfrm>
        </p:spPr>
        <p:txBody>
          <a:bodyPr anchor="ctr">
            <a:normAutofit/>
          </a:bodyPr>
          <a:lstStyle/>
          <a:p>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After Successful login credential this is the 2FA page where user is required to record capture a video and for the blink test user is required to blink for at least 8 time.</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2000">
              <a:solidFill>
                <a:schemeClr val="bg1"/>
              </a:solidFill>
            </a:endParaRPr>
          </a:p>
        </p:txBody>
      </p:sp>
    </p:spTree>
    <p:extLst>
      <p:ext uri="{BB962C8B-B14F-4D97-AF65-F5344CB8AC3E}">
        <p14:creationId xmlns:p14="http://schemas.microsoft.com/office/powerpoint/2010/main" val="1833733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 name="Rectangle 1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5" name="Group 12">
            <a:extLst>
              <a:ext uri="{FF2B5EF4-FFF2-40B4-BE49-F238E27FC236}">
                <a16:creationId xmlns:a16="http://schemas.microsoft.com/office/drawing/2014/main" id="{2A638C7D-9088-41A9-88A0-7357157BC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31180" y="1109243"/>
            <a:ext cx="4842710" cy="4842710"/>
            <a:chOff x="1881974" y="1174396"/>
            <a:chExt cx="5290997" cy="5290997"/>
          </a:xfrm>
        </p:grpSpPr>
        <p:sp>
          <p:nvSpPr>
            <p:cNvPr id="14" name="Oval 13">
              <a:extLst>
                <a:ext uri="{FF2B5EF4-FFF2-40B4-BE49-F238E27FC236}">
                  <a16:creationId xmlns:a16="http://schemas.microsoft.com/office/drawing/2014/main" id="{9714B173-1D32-4BBC-A685-1F5D257AB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4">
              <a:extLst>
                <a:ext uri="{FF2B5EF4-FFF2-40B4-BE49-F238E27FC236}">
                  <a16:creationId xmlns:a16="http://schemas.microsoft.com/office/drawing/2014/main" id="{BEF82DD1-2343-4F41-B6A7-A6489A713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7" name="Oval 16">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270" y="1095407"/>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41FED5-2E57-47F0-9919-7A0ECE326153}"/>
              </a:ext>
            </a:extLst>
          </p:cNvPr>
          <p:cNvSpPr>
            <a:spLocks noGrp="1"/>
          </p:cNvSpPr>
          <p:nvPr>
            <p:ph type="title"/>
          </p:nvPr>
        </p:nvSpPr>
        <p:spPr>
          <a:xfrm>
            <a:off x="5644751" y="568517"/>
            <a:ext cx="6161004" cy="886379"/>
          </a:xfrm>
        </p:spPr>
        <p:txBody>
          <a:bodyPr>
            <a:normAutofit/>
          </a:bodyPr>
          <a:lstStyle/>
          <a:p>
            <a:r>
              <a:rPr lang="en-US" sz="41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BLINK TEST WINDOW</a:t>
            </a:r>
            <a:endParaRPr lang="en-US" sz="4100">
              <a:solidFill>
                <a:schemeClr val="bg1"/>
              </a:solidFill>
            </a:endParaRPr>
          </a:p>
        </p:txBody>
      </p:sp>
      <p:grpSp>
        <p:nvGrpSpPr>
          <p:cNvPr id="198" name="Group 18">
            <a:extLst>
              <a:ext uri="{FF2B5EF4-FFF2-40B4-BE49-F238E27FC236}">
                <a16:creationId xmlns:a16="http://schemas.microsoft.com/office/drawing/2014/main" id="{3F219210-B16A-47B6-9AA8-207DAFF37E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20" name="Freeform: Shape 19">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1" name="Freeform: Shape 20">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6" name="Picture 5">
            <a:extLst>
              <a:ext uri="{FF2B5EF4-FFF2-40B4-BE49-F238E27FC236}">
                <a16:creationId xmlns:a16="http://schemas.microsoft.com/office/drawing/2014/main" id="{535CB2E2-E432-4544-9DA1-07E36F0C0F0B}"/>
              </a:ext>
            </a:extLst>
          </p:cNvPr>
          <p:cNvPicPr/>
          <p:nvPr/>
        </p:nvPicPr>
        <p:blipFill rotWithShape="1">
          <a:blip r:embed="rId2" cstate="print">
            <a:extLst>
              <a:ext uri="{28A0092B-C50C-407E-A947-70E740481C1C}">
                <a14:useLocalDpi xmlns:a14="http://schemas.microsoft.com/office/drawing/2010/main" val="0"/>
              </a:ext>
            </a:extLst>
          </a:blip>
          <a:srcRect l="34829" t="23552" r="36111" b="33523"/>
          <a:stretch/>
        </p:blipFill>
        <p:spPr bwMode="auto">
          <a:xfrm>
            <a:off x="1649077" y="2136276"/>
            <a:ext cx="3217333" cy="2673209"/>
          </a:xfrm>
          <a:prstGeom prst="rect">
            <a:avLst/>
          </a:prstGeom>
          <a:noFill/>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id="{20B2427C-BF1B-4D25-BD1A-8F23A71AC75F}"/>
              </a:ext>
            </a:extLst>
          </p:cNvPr>
          <p:cNvSpPr>
            <a:spLocks noGrp="1"/>
          </p:cNvSpPr>
          <p:nvPr>
            <p:ph idx="1"/>
          </p:nvPr>
        </p:nvSpPr>
        <p:spPr>
          <a:xfrm>
            <a:off x="6234868" y="1820369"/>
            <a:ext cx="5217173" cy="4351338"/>
          </a:xfrm>
        </p:spPr>
        <p:txBody>
          <a:bodyPr/>
          <a:lstStyle/>
          <a:p>
            <a: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This is the Process windows where the OpenCV and DLIB tracing the movement of eyes and ear and recording the no of blinks for liveliness AUTH test.</a:t>
            </a:r>
            <a:endParaRPr lang="en-IN">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a:solidFill>
                <a:schemeClr val="bg1"/>
              </a:solidFill>
            </a:endParaRPr>
          </a:p>
        </p:txBody>
      </p:sp>
      <p:grpSp>
        <p:nvGrpSpPr>
          <p:cNvPr id="199"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4" name="Freeform: Shape 23">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840516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1FC878-0DD7-47A9-A01C-6EFA131B85CA}"/>
              </a:ext>
            </a:extLst>
          </p:cNvPr>
          <p:cNvSpPr>
            <a:spLocks noGrp="1"/>
          </p:cNvSpPr>
          <p:nvPr>
            <p:ph type="title"/>
          </p:nvPr>
        </p:nvSpPr>
        <p:spPr>
          <a:xfrm>
            <a:off x="946521" y="396117"/>
            <a:ext cx="5217172" cy="1158857"/>
          </a:xfrm>
        </p:spPr>
        <p:txBody>
          <a:bodyPr anchor="b">
            <a:normAutofit/>
          </a:bodyPr>
          <a:lstStyle/>
          <a:p>
            <a:r>
              <a:rPr lang="en-US" sz="37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FACE COMPARISION WINDOW</a:t>
            </a:r>
            <a:endParaRPr lang="en-US" sz="3700">
              <a:solidFill>
                <a:schemeClr val="bg1"/>
              </a:solidFill>
            </a:endParaRPr>
          </a:p>
        </p:txBody>
      </p:sp>
      <p:grpSp>
        <p:nvGrpSpPr>
          <p:cNvPr id="16" name="Group 12">
            <a:extLst>
              <a:ext uri="{FF2B5EF4-FFF2-40B4-BE49-F238E27FC236}">
                <a16:creationId xmlns:a16="http://schemas.microsoft.com/office/drawing/2014/main" id="{268C940D-4516-4630-B49F-65C1A82FEA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91258" y="619275"/>
            <a:ext cx="932200" cy="932200"/>
            <a:chOff x="10791258" y="619275"/>
            <a:chExt cx="932200" cy="932200"/>
          </a:xfrm>
        </p:grpSpPr>
        <p:sp>
          <p:nvSpPr>
            <p:cNvPr id="14" name="Graphic 212">
              <a:extLst>
                <a:ext uri="{FF2B5EF4-FFF2-40B4-BE49-F238E27FC236}">
                  <a16:creationId xmlns:a16="http://schemas.microsoft.com/office/drawing/2014/main" id="{160C130F-E752-44CF-98A8-75490C2A2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Graphic 212">
              <a:extLst>
                <a:ext uri="{FF2B5EF4-FFF2-40B4-BE49-F238E27FC236}">
                  <a16:creationId xmlns:a16="http://schemas.microsoft.com/office/drawing/2014/main" id="{9690DAC5-9FBA-4943-959B-751AF2B46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sp>
        <p:nvSpPr>
          <p:cNvPr id="3" name="Content Placeholder 2">
            <a:extLst>
              <a:ext uri="{FF2B5EF4-FFF2-40B4-BE49-F238E27FC236}">
                <a16:creationId xmlns:a16="http://schemas.microsoft.com/office/drawing/2014/main" id="{43F8FBC0-9210-4D36-85A4-A73226C486D7}"/>
              </a:ext>
            </a:extLst>
          </p:cNvPr>
          <p:cNvSpPr>
            <a:spLocks noGrp="1"/>
          </p:cNvSpPr>
          <p:nvPr>
            <p:ph idx="1"/>
          </p:nvPr>
        </p:nvSpPr>
        <p:spPr>
          <a:xfrm>
            <a:off x="946520" y="1747592"/>
            <a:ext cx="5217173" cy="4351338"/>
          </a:xfrm>
        </p:spPr>
        <p:txBody>
          <a:bodyPr/>
          <a:lstStyle/>
          <a:p>
            <a: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This is the Process windows where the program is comparing the users registered encoding with the fresh auth encoding and Successful comparison with redirect user to home page.</a:t>
            </a:r>
            <a:endParaRPr lang="en-IN">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a:solidFill>
                <a:schemeClr val="bg1"/>
              </a:solidFill>
            </a:endParaRPr>
          </a:p>
        </p:txBody>
      </p:sp>
      <p:grpSp>
        <p:nvGrpSpPr>
          <p:cNvPr id="366" name="Group 16">
            <a:extLst>
              <a:ext uri="{FF2B5EF4-FFF2-40B4-BE49-F238E27FC236}">
                <a16:creationId xmlns:a16="http://schemas.microsoft.com/office/drawing/2014/main" id="{C93F2521-5FCA-4EE4-ADB9-C71AB81B88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1531" y="1216299"/>
            <a:ext cx="1598829" cy="531293"/>
            <a:chOff x="6491531" y="1420258"/>
            <a:chExt cx="1598829" cy="531293"/>
          </a:xfrm>
          <a:solidFill>
            <a:schemeClr val="bg1"/>
          </a:solidFill>
        </p:grpSpPr>
        <p:grpSp>
          <p:nvGrpSpPr>
            <p:cNvPr id="18" name="Graphic 190">
              <a:extLst>
                <a:ext uri="{FF2B5EF4-FFF2-40B4-BE49-F238E27FC236}">
                  <a16:creationId xmlns:a16="http://schemas.microsoft.com/office/drawing/2014/main" id="{701F4A7E-EE52-4FFF-847D-941A57F6EDA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22" name="Freeform: Shape 21">
                <a:extLst>
                  <a:ext uri="{FF2B5EF4-FFF2-40B4-BE49-F238E27FC236}">
                    <a16:creationId xmlns:a16="http://schemas.microsoft.com/office/drawing/2014/main" id="{44C45BFB-2AD2-45F8-9F4B-9151A686E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67" name="Freeform: Shape 22">
                <a:extLst>
                  <a:ext uri="{FF2B5EF4-FFF2-40B4-BE49-F238E27FC236}">
                    <a16:creationId xmlns:a16="http://schemas.microsoft.com/office/drawing/2014/main" id="{82FD8094-5F5E-411D-96E3-0D8E76B94F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368" name="Graphic 190">
              <a:extLst>
                <a:ext uri="{FF2B5EF4-FFF2-40B4-BE49-F238E27FC236}">
                  <a16:creationId xmlns:a16="http://schemas.microsoft.com/office/drawing/2014/main" id="{F3FB933A-7D1C-4A1F-9589-2006261FD96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20" name="Freeform: Shape 19">
                <a:extLst>
                  <a:ext uri="{FF2B5EF4-FFF2-40B4-BE49-F238E27FC236}">
                    <a16:creationId xmlns:a16="http://schemas.microsoft.com/office/drawing/2014/main" id="{965C4036-D195-4D1E-B436-A0379596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4F38E9F-35FC-437D-BE4E-33FDF6056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pic>
        <p:nvPicPr>
          <p:cNvPr id="6" name="Picture 5">
            <a:extLst>
              <a:ext uri="{FF2B5EF4-FFF2-40B4-BE49-F238E27FC236}">
                <a16:creationId xmlns:a16="http://schemas.microsoft.com/office/drawing/2014/main" id="{D02A935F-7237-47B3-84F6-79CFF2817F82}"/>
              </a:ext>
            </a:extLst>
          </p:cNvPr>
          <p:cNvPicPr/>
          <p:nvPr/>
        </p:nvPicPr>
        <p:blipFill rotWithShape="1">
          <a:blip r:embed="rId2" cstate="print">
            <a:extLst>
              <a:ext uri="{28A0092B-C50C-407E-A947-70E740481C1C}">
                <a14:useLocalDpi xmlns:a14="http://schemas.microsoft.com/office/drawing/2010/main" val="0"/>
              </a:ext>
            </a:extLst>
          </a:blip>
          <a:srcRect l="27632" t="11379" r="30475" b="28889"/>
          <a:stretch/>
        </p:blipFill>
        <p:spPr bwMode="auto">
          <a:xfrm>
            <a:off x="7196983" y="2290426"/>
            <a:ext cx="3547015" cy="2780009"/>
          </a:xfrm>
          <a:prstGeom prst="rect">
            <a:avLst/>
          </a:prstGeom>
          <a:noFill/>
          <a:extLst>
            <a:ext uri="{53640926-AAD7-44D8-BBD7-CCE9431645EC}">
              <a14:shadowObscured xmlns:a14="http://schemas.microsoft.com/office/drawing/2010/main"/>
            </a:ext>
          </a:extLst>
        </p:spPr>
      </p:pic>
      <p:grpSp>
        <p:nvGrpSpPr>
          <p:cNvPr id="25" name="Group 24">
            <a:extLst>
              <a:ext uri="{FF2B5EF4-FFF2-40B4-BE49-F238E27FC236}">
                <a16:creationId xmlns:a16="http://schemas.microsoft.com/office/drawing/2014/main" id="{2B7E220D-70BE-46E1-87EA-9239C10828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54385" y="4466592"/>
            <a:ext cx="1443404" cy="1443428"/>
            <a:chOff x="10154385" y="4452524"/>
            <a:chExt cx="1443404" cy="1443428"/>
          </a:xfrm>
          <a:solidFill>
            <a:schemeClr val="bg1"/>
          </a:solidFill>
        </p:grpSpPr>
        <p:grpSp>
          <p:nvGrpSpPr>
            <p:cNvPr id="26" name="Graphic 4">
              <a:extLst>
                <a:ext uri="{FF2B5EF4-FFF2-40B4-BE49-F238E27FC236}">
                  <a16:creationId xmlns:a16="http://schemas.microsoft.com/office/drawing/2014/main" id="{FC1A5110-77D2-40E7-81AD-268BA675FE7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197" name="Freeform: Shape 196">
                <a:extLst>
                  <a:ext uri="{FF2B5EF4-FFF2-40B4-BE49-F238E27FC236}">
                    <a16:creationId xmlns:a16="http://schemas.microsoft.com/office/drawing/2014/main" id="{4FA2A3FD-1B3F-42AF-BC02-85F36E056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AD487CA-8FBC-4540-AC49-97AE50C65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D84CF57-47D1-43F3-A27F-4554C8874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CBEE7FBD-98AD-4AD4-8928-24BF44632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84FD382E-B389-4D8F-A55E-6DFA291F0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98382AB7-ABEA-406A-BC9C-E929CB72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687410AC-739F-4AF0-B3F3-BA1EE2D84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297F7ECB-7025-4A18-B6C1-9A8F179D8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E8BF277F-8AC7-4B9F-A748-658BC32F4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3861EEE4-BFC2-47F9-B33D-2CF7EF91D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6EDB4948-A661-493E-A726-89FD1604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90295D3-F01C-40D4-AC18-38CDB597D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DE279E4F-F139-423E-AF42-7C309EE9E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BE503EF8-F0B7-4F0E-B82E-742BB8DB8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8BF1F2E6-2E0A-4F5C-AF29-167B9214D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D465F6F4-1BA9-4F7B-9980-3571C7C5CC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FF3428D-3135-4073-AB27-8292AA421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2EE4FAE5-DC40-43E2-BACB-84C2CCDA3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97E1E565-91F8-469C-998D-413D4E3D0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7AADD30B-6564-45CD-A760-00AD0ED73C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3B9ABBD5-5E76-4812-A4CF-2A8B16ADA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2F97912E-EDA5-4A75-A106-B25426BB6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A8D15062-DCA7-43EE-AB75-CD9C80F37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0EB5712-3433-46B4-A8DF-04A8D03E3E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F3BFE28-EB41-4640-802B-FAA4F7378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203F4E0E-E3AE-4B10-B1BC-529CC3CD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1B83F41D-7419-46EC-8C00-37127DC3A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991303F-ED54-4483-97A9-3143D1CA7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0B99A87F-D826-40DC-B688-B209D5253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3CB798D6-E3C9-41B2-8F20-F0CF870681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9CF03CDA-070F-49AE-B37C-4D08A1BAD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D4CBFC42-413D-4BC6-9BEA-078040C01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24A02437-3BDD-4242-9C52-0DB006A35E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7209D1D0-DC11-43F3-8050-D8C01D3B62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8A37369D-62F1-4A67-B1A1-658CBED41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68CD3744-B811-40BE-B10F-4D5B1AA9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3048B8EA-2CD0-40CF-B570-BD99E0F77C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2D8EA840-350B-405A-A1BB-40D93A00ED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6BFAC7FE-90ED-4400-9E88-D3EB802CF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F8A49AFF-4D6A-4290-A811-6ADBC2A2A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A5267CD0-3312-488A-ADC9-2A215FC9B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734AF3AE-4171-471C-AFDE-0A4B563D9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9761283D-6867-470C-85BB-833A5997B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232907EC-87D6-4A76-97C7-ED83798B87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9AE06A14-FDDB-4888-9F8A-C027B6FC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408FBBF8-91F0-43DF-84FE-8585BD4C01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40F8B312-3204-4812-9CED-599503CC0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B3163C36-49A9-42CD-84AB-945A54810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C737819E-C741-419C-8B07-6CBF226F4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86094C82-164A-490B-A711-CBC5914A7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B97614F7-51E5-4AEF-B768-8C452874D2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B6227872-28BD-445D-96AD-EF00622F8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C1DC2CF0-2FA0-43FC-9509-0C6DB072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9795B481-57FF-4E8E-83AA-E5D2E3E2F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148378AF-5FAD-46E5-9709-EA405E674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A673CCD4-0D19-45A5-A1E8-0C6F8E2C41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EE686E15-638D-450E-BD41-9EEC16695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19970629-2923-493A-A315-FA7EDF131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D8839461-CBD3-4A9A-BBCF-09A883587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06ACA65A-A638-4499-9A58-4BBB2D850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E2A7DEF-7652-4468-8E3F-6FF0C0A9F9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B20F00C4-6808-4F91-8495-A7C27E49A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4254291C-CB21-424F-AF32-0C70F1642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C6D37468-BE92-4741-86A9-1417F2AA4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2A361414-EF46-4101-B08C-BA761D10D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62B99449-370E-4EEE-9DB6-159197F278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FAA977E9-699A-4D73-B0CF-CE0C4EB2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9EDD115C-F555-4352-B8FB-C7F9829FA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9454379A-04D7-4413-8E59-262DB6BCD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8E65F25A-79A5-4F0D-A340-475979F2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838E1E5B-3968-49BD-843C-C8C0F44C6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94CA466D-7602-4464-BAB2-071A59F8A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4A1357E7-09DA-4B68-A637-F277764E9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1EFCA436-DAC9-4B9E-82BE-E0DE3F5C8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FA482722-F397-4F01-97DD-D018FE637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5CF6C289-6A1B-4031-84CC-4DA52D08ED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42F190D1-D9E1-46D5-A212-6560B860B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08ADD086-4DD1-4EBA-BC75-CD93AE4D4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75A280D7-478F-468E-9644-B09B8FDEB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C9BE9354-BB23-458F-9AE3-DD8AC4F1E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861A354D-F521-44EF-9140-7393D26D2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C76B3340-3BF4-4FB9-B7FA-751617C73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C802BF6D-7C7F-41BF-B0CA-C5E6AFABB3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712FB0EF-009B-4384-BD25-D3C6EBCC97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922F2BA9-9373-465D-8F24-F58DB9B1B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4FAD72B3-1B8B-4B05-B201-419A776FB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AC81E68B-1417-445D-9B51-60A0F91E5B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7D5A9E27-E07F-4466-9021-D25D85CDC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CF5DC41D-2B9C-4659-9F3E-C3A2BDE8B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5AA3263F-DADF-4BDD-82AC-F44BC4FE0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8999662B-626A-4D98-920C-CDA407F83B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D6C410A6-2F1A-4222-8D50-2781C5D7E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9221CD39-A736-45F1-92AA-8533C1D27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B3025FBC-7A41-410A-AC63-DD483277D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09A5D562-F236-406C-A6FF-163F8FE290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98086E1B-8B11-4A2D-BB70-33C51E476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7B908F0B-B32A-46B3-8587-82EC271B8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B2687ECF-D561-41B0-AD3C-7F627A412B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F7F6218A-89E1-41D8-8C8C-6CF0F70F5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CAFE4E14-C851-4334-9F44-DFD70DD46D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7011BCD2-D4B9-4726-8FF7-FF4B12983A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D21E20DA-52FD-41FC-AB37-5468D9F20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69EB0F03-97F9-4207-9552-FD5F92185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F1675131-367D-4E22-8170-BE1BCA565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8CA3664D-20A4-4FCC-9CD3-E7A452C5B4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A9515CFE-D1C5-4594-A572-DB2235C694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DCFB6755-EA85-4DA9-A570-59F500E95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824F6828-D6CE-44D4-BF48-6FA7F58862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97E302B6-BC6F-4DF5-B1FA-3BEE99267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42327E29-F07F-4C06-A1E3-19EBCABEE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1FF70127-1DB3-4507-ABD4-BE6242907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9655D743-D6D1-4AAF-8644-B7B605330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AEB3D1EA-07D1-4406-BF5A-AEA41D7D2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0DFB99DC-1A5F-455D-9AD5-B84298D1CB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30CD14F4-787A-4CB1-87CB-FD4A28816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A23CE74A-BDFD-4B56-84CA-734581FCF2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9E4FE61F-77E6-40E1-97B9-2B88B7CE9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3C5471DE-7760-4942-9752-D8676B2BE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AFC6266D-DA02-4614-88F2-7077DCC29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AE1A43A2-78D9-4279-B715-FED7BD94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A2B18DEA-1741-42E2-9097-7B5DE00183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78E9B74-5DCA-4B60-89A6-2B3A85E24A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057B4547-96DD-4BA0-994D-C76DE93AD3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30454D66-4E7A-44FE-9822-3D34133AB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29051627-5724-440D-8B81-D4F83BE98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38507626-34D1-4BBF-B9EF-BDE8BBBFD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209CB8E9-BC41-4D95-B65F-8285256AD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FB597DBE-D5A0-45B1-A659-8452BF04A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053D2250-26AE-4ED4-8644-0A23D1CBC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932173CC-8796-4913-BFB5-DEABBA8553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79FC0C90-AECD-45F4-8BAD-CA3DAC393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9475113E-1AC5-4621-A394-9D0657FC0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EF8491AB-6DD8-4293-B4D7-550388F1BB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1851A60B-8BBD-4C38-9143-0AF1DC783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B9810BA7-727E-4871-A866-A0CD5EE6CD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E2252C24-7565-4F9E-81B7-F0385F30CB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1095F58-4C7C-4261-AF74-4C8BEA99F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A79FED60-FFC3-4420-BB54-25D7E3D20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B619CEC-F915-4E63-AF98-E4212F9F66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03FBB620-A91A-4FF4-B380-DC4FEC600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912F7E0D-8362-4060-BB77-EC596B279A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4F11F9EE-F36A-4206-AE5B-60825B153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F342A80B-ACB4-4C6F-8250-212611A28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D4EC40C9-93C0-498E-A05D-17EF46BB9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E42CF2F2-4895-495A-B10B-EE6C93BDB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AFEDFDC-CB51-46B4-8294-26B55F973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AD19ED5F-B560-4366-AD14-9EC71C7ED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42E95D3F-2E55-4021-9D6F-B6E7224C9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F45660DB-2DA2-4937-B362-69FA55D2B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FA488514-5D26-42FF-BD81-E9F2E1DE3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421E4366-604D-4893-BE4C-08D448A06C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9128E702-7B78-4B59-BAB4-530DF53A8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97456D98-32F2-4486-81EE-5CBDC5137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3173B06-C53D-4E52-B3D3-7D10BB963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A5E08649-A0F1-4F92-9B1A-23DD0768E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0386755E-BD00-42F5-8AFD-3FE177FD6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38479D89-3237-4F5A-9785-2F84E973F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F86502C8-2734-48E5-9834-A8435644C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CEA77AA6-BB37-4CE8-9E75-DB4F595B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CF79F8C8-5618-4880-A26B-8310380F0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880EE80C-A78F-4B21-985E-50CACEF2E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0EDC8879-9797-42E5-AB8E-E36229BF3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1B37764D-AF04-4F2C-81D9-5EFA3E5C0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31C6105B-1E1B-4444-A6E5-5B157F3C1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559B4EC8-EFFF-4DCA-AAB8-26AF6679DE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ED93E274-9D58-4EC9-80D4-33D9D3A09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6E5616A1-0B5F-4D6D-910E-792B393B3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BDD0D9C8-A2E7-4C95-BBC5-5E2D62D670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509401FA-7222-4A17-828C-1729888E93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7" name="Graphic 4">
              <a:extLst>
                <a:ext uri="{FF2B5EF4-FFF2-40B4-BE49-F238E27FC236}">
                  <a16:creationId xmlns:a16="http://schemas.microsoft.com/office/drawing/2014/main" id="{7B025375-9B31-46A6-87EC-BA8E94E678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8" name="Freeform: Shape 27">
                <a:extLst>
                  <a:ext uri="{FF2B5EF4-FFF2-40B4-BE49-F238E27FC236}">
                    <a16:creationId xmlns:a16="http://schemas.microsoft.com/office/drawing/2014/main" id="{454AFC84-3FCF-4783-9CE6-BE7BCF5CB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EC3B2D5-1605-4334-8CC6-33D5D53E7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93286B7-109A-47DD-BD18-3A8E2FCDF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6E4611D-D180-45CC-95F3-4D780BF21A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75D9DF6-64E6-48A9-89BE-1AEDF3DBA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77E91B6-62FE-4219-8648-2FA062EE0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05794AA-8ED8-4FEB-B9E2-3D6829552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CEF7D50-E12D-4F46-9B10-16E903FB7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D885088-5CE2-4ABB-AC5F-8E295C63A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7F9B5BB-81CC-442B-B607-5F084799EE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1CC6AB35-BB47-42CE-9492-77B57C3613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13E089E-A0F7-4B85-BFEF-EABBF38248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306C271-11BD-4ACA-99FC-BC847B6AB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51C39C2-B68B-4FB3-AF93-3B6EFC5EB8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19A9E62-BA64-414F-9053-428828BD4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0F1A2A5-D670-4734-B018-570175184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896E20F-D59A-4E5C-AAC2-ED79FCAC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B3B49622-0DD4-4378-A974-3EC752B2D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BF83D4D-5E95-4F61-8A1C-624625209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B270157-AA6D-4EE4-9506-368F8C97C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94DA0BEE-AE9D-4CE8-B249-C229E628E8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D089CCA-7A85-405E-9AF7-96F814E3B8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E30352E-9DBA-4777-A093-B6F3D6060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64C5F14-2A45-42AA-948A-6C7D19578F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3CF5D72-A8B6-4A2B-8F09-46F06C3B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8D32D7ED-2507-43E0-BCA0-69F1D921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029896F-72B5-4FBB-98D7-A4A6B7A8E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735037E-DA25-4564-960C-F744D00E1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75717CD-2FAA-46E2-825A-5A409DC36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9ABAD2C5-9937-47FF-9A17-132CEA54C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319C0FD-333B-49B2-B54F-959084B1C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3F88462-C743-4DF3-9A31-09108B3DD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A47CC3C-9310-422C-8AF8-CF56E286B3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64CBAB0F-DFA6-4370-AF0D-EAEA0DA18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B75D567-78A7-4986-B241-E03EB5B6A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A6065FE5-5B5D-426F-A331-FFB91E483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8748863-F066-4C39-BA9E-951EA19F14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2988B46B-EC58-4704-8960-75C617B2C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C8F94F3-22A8-4403-BAF4-DA1344D120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6144F6B6-FBD2-44C5-93F2-36FB060AB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FDFF1114-943E-4377-9482-AC35E9B91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29A169E-8860-41C6-B2BA-656C9E87F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D1DA92F1-025A-41CC-892D-006269B6C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5B423574-AD0E-466C-A690-E3BF7ABCC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C37E67DD-12D5-49FA-AE92-B1F418632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3E085075-A03E-4D1C-A2BE-219D51E77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552ECBE-4DF7-4004-80CB-33A3864DC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B1DFB18-112F-43BE-938F-949ACF4CE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107EA75-B66F-478F-A9A4-8BE4090A18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B032A1FF-0163-4F65-9627-3D0E330E7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68F81DD7-3941-40F3-A5C5-1D25AD61E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67D955C-E4A5-47E9-B07D-7C7FD8E39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31DEA5B-7DF4-4F3E-B837-7388E6701C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F640D8A9-2845-4810-99AA-3464C47FB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C1AA428D-A610-40EA-926D-72664C6A3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88B6BF5-3A26-476D-AF79-46892B0AE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A0D38E94-BDA0-466A-866C-7D754B54B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E4807B4-64BB-4BB1-A6C7-B9F8B78FE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B74427A-2B27-4328-8ECD-0166E61D8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058C6F50-4093-4240-B613-EA20F73E2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341C2F64-B446-495C-B3ED-DA19115FD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DEDDACDA-D780-49ED-88B3-AC1E6CECD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B6F340F-6BFF-4869-B569-850333B1C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C4FC277F-1805-46F5-8D99-EE30A5FCD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E3D8861-A4CB-46F2-812C-4857D1E7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C3AD847-D9CA-4EC5-890E-21244786F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CA89CE44-4244-411C-A74F-1446D8BC1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0E6026F-2714-4620-8EE9-3C55C2D6C2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0A828ED-45A9-4D69-975D-19CD36650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970CBCD0-B8B7-483D-A17D-9351A1A47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8BDEF120-B9AE-44F5-B98D-937D9C929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A8C22314-7ABA-46AF-98F6-EA626787D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8E57EC52-CDFD-4DC8-8C7F-DA76CBC94D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2E44CDAD-CC81-4519-A934-3E75CB58F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7234B76-B5E7-497F-8C9A-BEADE7D2A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D308AC98-72DE-4623-8351-5CDBA5F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16BCA60F-A345-4A89-8E76-8F628DE249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712711F-FF52-40E0-8B6D-7AB132EFB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EBB99ABA-6734-4713-A9AA-6A0613DB3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A8DBC39A-A841-4DAD-A5EE-BAD254A4F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E88E8002-19BD-4C58-ACEF-D092676D5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637DEA0B-D0C3-4386-B016-901208881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1E085198-3B84-4E70-8004-5B739F0D0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F8854E4-646B-4843-9429-2E68B3AE9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D75E4420-1C5B-4C29-9622-F3DA7E0BF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69099746-E839-480D-A294-385184855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35C60C66-6A6A-42B6-82CE-9F5BCAD5F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A85425DE-B5F8-4166-8F76-168A6E6F5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AF5E9558-8664-40E2-818A-C90536250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620CC716-8E51-492E-95F3-7DF5778E8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7956267-D439-4A6C-8779-9864DDF69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566625F-0177-4163-AAC6-DD5AA3525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01580694-1781-46F9-B2C4-76F4689BAD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635D9A5-51BC-49A2-9AE2-4C8147FC5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B6D58AC8-F8B3-4C3D-AE9F-26677AE638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3CA316E-6515-47CF-9F53-7A0EE31AF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F8E79866-F842-47A5-8D8C-0185FD69D0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A1939D2F-E660-4CFF-BF9C-2146DD9CC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F048F16-4CC3-406C-93A3-3CEDF31C42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BA5658A8-AB7B-409C-A206-50CDD581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1A4F8AC2-9FA1-4E5B-ACB2-661CAABFE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6438DDE6-AE18-4B2A-92CE-57D6032A1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19B002FA-1035-4DE8-8097-3675A4FB2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699ADFD1-CBA1-4C59-A545-CA6EEAF2C4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85DDA6CB-B8BF-4E57-BF2E-5C880FAF87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6A8B2946-9D70-4DD4-B9B2-606E8F83A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C319A466-F3AE-4F1F-BD2F-77D9F148B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C6CF0A07-A757-404E-9880-5AF3D52DE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DD3C2686-5B08-4159-865F-1B0A72E7EB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AAB7354-0524-4F71-83F0-35FAFA9EE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C93C7EEE-727B-4A0D-AA01-3B0893F86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F98C909-0D3D-402C-86A1-9647DA57B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9CF4616-0FC7-4D90-97D4-47F26C31B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A5151952-7057-44BC-B171-EC280CDD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CC14CA9-836E-4131-9614-CC7AF80C7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B9227461-A59A-437A-A371-0B3DD0510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564435B-AE59-45CC-A733-1D61AB9A5F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24964014-4F54-4767-B2A1-1E68A49A2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AB12DA42-BE2F-486C-A207-50F0B2A0D6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F35083CD-4EE4-48A6-BDE4-DCEB0CD08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ACA69B4-304D-4E76-91E8-B824CC474C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05FBB8B7-7087-4F0C-8A80-BA19FA3C5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08B546A-B18E-4E08-B52F-1F1FB4515C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D083028-5844-4BA9-91D6-6066256F8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BDB7B8-D976-4509-BB67-E960BEB6E3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1F8D90CC-4AD0-49F4-B215-61FD0A2FE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A255F4C-2D85-48C3-A425-B1B090100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64D88F2F-ACB0-4172-BB9F-71ABC334D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6102F024-AF29-4883-BE6C-52EFD0207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809DB4B0-EDB8-4635-9A3D-B48E59658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BA4BB9B4-19AF-4964-8FDE-1C02C01F3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3466ACF5-678D-47AC-A8E1-250FBEA6E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F4BE354-56F1-4CC0-ABC3-CFA225559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1FF6AB4A-7E14-48F4-B58E-D3BCD7F55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826A8026-2DFD-4691-81ED-CF8C6C810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DCBE85A3-D478-4EBF-A094-768EDE80E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9B03629E-D0C6-47D9-9E55-FB00BFBAD0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7ECA1C99-3F19-4C93-9683-CDDBE2840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6E53F2EA-BC30-4BEC-BBA5-FF485FD8B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FE941FB-7EBE-489D-B1D8-06BC9E2F7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FCECFFB-D979-4814-99CC-B8C0CCE04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5218BC88-1436-4861-9108-ED5C49172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7C43492A-8ADB-4CDA-976F-F9159DE14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448A8C4E-CD2B-4E83-895D-6B1071C5E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2315E315-11E8-4514-BE71-EEA42E2372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26C36A72-5D83-400B-9DC6-D6A4F7D36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DF388598-6DD8-4B12-8DBD-1F8933348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42ADD8C0-C6F0-46A9-8D78-B6026B55B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B5CC1749-FD2F-40FD-AA5A-CAFE9C6E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38F5A197-D6C9-4BDB-A9DE-7FFE84B35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0B6C64F3-7126-4337-9067-15A64EF535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5A902BCF-C9BF-4566-AC1E-1E91502F2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9B1FBFF-C965-462A-9B34-D01689CAFE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13CFECF-7502-40A2-92A6-3DBC74DF93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01280C84-683C-4088-8E3C-8A98A6749E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747508C-3AE5-4D8D-A086-A46FDBEDE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EEC02501-119D-4C07-AB8C-A131B125B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8F899201-EDD3-4F1A-89A6-345290E70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225488C2-1481-42C0-AE4D-4052F7EFF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84F224FC-B0FB-4A2E-A9BD-0F7CFB241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04F68AF-F37B-4407-8471-E549ADCFA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6030291B-8F7B-4D02-A35F-561C0DAA8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3E961417-D5BB-4D51-8FD8-340228425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133EAFF3-FE9C-4606-89F9-19982C0FE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01882DC7-070C-47B0-B378-FA112A6CA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BDF1B4B0-0A75-4538-A610-7272090817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6E4AD28E-F206-45E2-9B00-A2E68FFB4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735023C8-4EFD-461A-8FFD-C78035856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7FFEB6B5-C11C-4B5F-BCC4-C86C5659E6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498169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F7FF871-1BDC-44F8-B6B9-CED3C12A0453}"/>
              </a:ext>
            </a:extLst>
          </p:cNvPr>
          <p:cNvPicPr/>
          <p:nvPr/>
        </p:nvPicPr>
        <p:blipFill rotWithShape="1">
          <a:blip r:embed="rId2" cstate="print">
            <a:alphaModFix amt="35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p:spPr>
      </p:pic>
      <p:sp>
        <p:nvSpPr>
          <p:cNvPr id="2" name="Title 1">
            <a:extLst>
              <a:ext uri="{FF2B5EF4-FFF2-40B4-BE49-F238E27FC236}">
                <a16:creationId xmlns:a16="http://schemas.microsoft.com/office/drawing/2014/main" id="{6D68DBD9-8B82-43B6-B616-07A21B2ED492}"/>
              </a:ext>
            </a:extLst>
          </p:cNvPr>
          <p:cNvSpPr>
            <a:spLocks noGrp="1"/>
          </p:cNvSpPr>
          <p:nvPr>
            <p:ph type="title"/>
          </p:nvPr>
        </p:nvSpPr>
        <p:spPr>
          <a:xfrm>
            <a:off x="838201" y="1065862"/>
            <a:ext cx="3313164" cy="4726276"/>
          </a:xfrm>
        </p:spPr>
        <p:txBody>
          <a:bodyPr>
            <a:normAutofit/>
          </a:bodyPr>
          <a:lstStyle/>
          <a:p>
            <a:pPr algn="r"/>
            <a:r>
              <a:rPr lang="en-US" sz="40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HOME PAGE</a:t>
            </a:r>
            <a:endParaRPr lang="en-US" sz="4000">
              <a:solidFill>
                <a:srgbClr val="FFFFFF"/>
              </a:solidFill>
            </a:endParaRPr>
          </a:p>
        </p:txBody>
      </p:sp>
      <p:cxnSp>
        <p:nvCxnSpPr>
          <p:cNvPr id="13" name="Straight Connector 1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BE81E82-0408-4B3F-9617-B6206E7E7A21}"/>
              </a:ext>
            </a:extLst>
          </p:cNvPr>
          <p:cNvSpPr>
            <a:spLocks noGrp="1"/>
          </p:cNvSpPr>
          <p:nvPr>
            <p:ph idx="1"/>
          </p:nvPr>
        </p:nvSpPr>
        <p:spPr>
          <a:xfrm>
            <a:off x="5155379" y="1065862"/>
            <a:ext cx="5744685" cy="4726276"/>
          </a:xfrm>
        </p:spPr>
        <p:txBody>
          <a:bodyPr anchor="ctr">
            <a:normAutofit/>
          </a:bodyPr>
          <a:lstStyle/>
          <a:p>
            <a:pPr marL="0" indent="0">
              <a:buNone/>
            </a:pPr>
            <a:r>
              <a:rPr lang="en-US" sz="20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20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HOME PAGE after successful authentication user will redirect here, where user can perform task as per the website provides, Here we provide user to securely write their story.</a:t>
            </a:r>
            <a:endParaRPr lang="en-IN" sz="2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solidFill>
                <a:srgbClr val="FFFFFF"/>
              </a:solidFill>
            </a:endParaRPr>
          </a:p>
        </p:txBody>
      </p:sp>
    </p:spTree>
    <p:extLst>
      <p:ext uri="{BB962C8B-B14F-4D97-AF65-F5344CB8AC3E}">
        <p14:creationId xmlns:p14="http://schemas.microsoft.com/office/powerpoint/2010/main" val="109429888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 name="Rectangle 154">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56">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5" y="318582"/>
            <a:ext cx="4556762" cy="2028511"/>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2AF8EF-E366-4A3C-9D24-2C543D7F66BB}"/>
              </a:ext>
            </a:extLst>
          </p:cNvPr>
          <p:cNvSpPr>
            <a:spLocks noGrp="1"/>
          </p:cNvSpPr>
          <p:nvPr>
            <p:ph type="title"/>
          </p:nvPr>
        </p:nvSpPr>
        <p:spPr>
          <a:xfrm>
            <a:off x="641776" y="637523"/>
            <a:ext cx="3941121" cy="1386733"/>
          </a:xfrm>
        </p:spPr>
        <p:txBody>
          <a:bodyPr>
            <a:normAutofit/>
          </a:bodyPr>
          <a:lstStyle/>
          <a:p>
            <a:r>
              <a:rPr lang="en-IN" sz="3100">
                <a:solidFill>
                  <a:srgbClr val="FFFFFF"/>
                </a:solidFill>
              </a:rPr>
              <a:t>ANDROID/IOS COMPAITABLE</a:t>
            </a:r>
            <a:br>
              <a:rPr lang="en-US" sz="3100">
                <a:solidFill>
                  <a:srgbClr val="FFFFFF"/>
                </a:solidFill>
              </a:rPr>
            </a:br>
            <a:endParaRPr lang="en-US" sz="3100">
              <a:solidFill>
                <a:srgbClr val="FFFFFF"/>
              </a:solidFill>
            </a:endParaRPr>
          </a:p>
        </p:txBody>
      </p:sp>
      <p:pic>
        <p:nvPicPr>
          <p:cNvPr id="122" name="Picture 121">
            <a:extLst>
              <a:ext uri="{FF2B5EF4-FFF2-40B4-BE49-F238E27FC236}">
                <a16:creationId xmlns:a16="http://schemas.microsoft.com/office/drawing/2014/main" id="{E16C561E-D083-4384-BBB6-739C803F51AC}"/>
              </a:ext>
            </a:extLst>
          </p:cNvPr>
          <p:cNvPicPr>
            <a:picLocks noChangeAspect="1"/>
          </p:cNvPicPr>
          <p:nvPr/>
        </p:nvPicPr>
        <p:blipFill>
          <a:blip r:embed="rId2"/>
          <a:stretch>
            <a:fillRect/>
          </a:stretch>
        </p:blipFill>
        <p:spPr>
          <a:xfrm>
            <a:off x="1471592" y="2664332"/>
            <a:ext cx="1661918" cy="3693152"/>
          </a:xfrm>
          <a:prstGeom prst="rect">
            <a:avLst/>
          </a:prstGeom>
        </p:spPr>
      </p:pic>
      <p:pic>
        <p:nvPicPr>
          <p:cNvPr id="18" name="Picture 17">
            <a:extLst>
              <a:ext uri="{FF2B5EF4-FFF2-40B4-BE49-F238E27FC236}">
                <a16:creationId xmlns:a16="http://schemas.microsoft.com/office/drawing/2014/main" id="{1340C5D6-0CAB-45D3-ABF6-16C647F93253}"/>
              </a:ext>
            </a:extLst>
          </p:cNvPr>
          <p:cNvPicPr>
            <a:picLocks noChangeAspect="1"/>
          </p:cNvPicPr>
          <p:nvPr/>
        </p:nvPicPr>
        <p:blipFill>
          <a:blip r:embed="rId3"/>
          <a:stretch>
            <a:fillRect/>
          </a:stretch>
        </p:blipFill>
        <p:spPr>
          <a:xfrm>
            <a:off x="8102652" y="333326"/>
            <a:ext cx="846972" cy="1882162"/>
          </a:xfrm>
          <a:prstGeom prst="rect">
            <a:avLst/>
          </a:prstGeom>
        </p:spPr>
      </p:pic>
      <p:pic>
        <p:nvPicPr>
          <p:cNvPr id="27" name="Content Placeholder 26">
            <a:extLst>
              <a:ext uri="{FF2B5EF4-FFF2-40B4-BE49-F238E27FC236}">
                <a16:creationId xmlns:a16="http://schemas.microsoft.com/office/drawing/2014/main" id="{78444473-66B9-47CC-9C70-05F2B83027B8}"/>
              </a:ext>
            </a:extLst>
          </p:cNvPr>
          <p:cNvPicPr>
            <a:picLocks noGrp="1" noChangeAspect="1"/>
          </p:cNvPicPr>
          <p:nvPr>
            <p:ph idx="1"/>
          </p:nvPr>
        </p:nvPicPr>
        <p:blipFill>
          <a:blip r:embed="rId4"/>
          <a:stretch>
            <a:fillRect/>
          </a:stretch>
        </p:blipFill>
        <p:spPr>
          <a:xfrm>
            <a:off x="10439175" y="333327"/>
            <a:ext cx="846972" cy="1882162"/>
          </a:xfrm>
          <a:prstGeom prst="rect">
            <a:avLst/>
          </a:prstGeom>
        </p:spPr>
      </p:pic>
      <p:pic>
        <p:nvPicPr>
          <p:cNvPr id="15" name="Picture 14">
            <a:extLst>
              <a:ext uri="{FF2B5EF4-FFF2-40B4-BE49-F238E27FC236}">
                <a16:creationId xmlns:a16="http://schemas.microsoft.com/office/drawing/2014/main" id="{7B75DB9E-0992-4099-97A6-1E0B8B11309B}"/>
              </a:ext>
            </a:extLst>
          </p:cNvPr>
          <p:cNvPicPr>
            <a:picLocks noChangeAspect="1"/>
          </p:cNvPicPr>
          <p:nvPr/>
        </p:nvPicPr>
        <p:blipFill>
          <a:blip r:embed="rId5"/>
          <a:stretch>
            <a:fillRect/>
          </a:stretch>
        </p:blipFill>
        <p:spPr>
          <a:xfrm>
            <a:off x="5889984" y="316633"/>
            <a:ext cx="854485" cy="1898855"/>
          </a:xfrm>
          <a:prstGeom prst="rect">
            <a:avLst/>
          </a:prstGeom>
        </p:spPr>
      </p:pic>
      <p:sp>
        <p:nvSpPr>
          <p:cNvPr id="167" name="Rectangle 158">
            <a:extLst>
              <a:ext uri="{FF2B5EF4-FFF2-40B4-BE49-F238E27FC236}">
                <a16:creationId xmlns:a16="http://schemas.microsoft.com/office/drawing/2014/main" id="{0F8BFD3B-29FB-4A95-BB51-220F8A6C5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6650" y="2429124"/>
            <a:ext cx="4561251" cy="4108837"/>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Content Placeholder 30">
            <a:extLst>
              <a:ext uri="{FF2B5EF4-FFF2-40B4-BE49-F238E27FC236}">
                <a16:creationId xmlns:a16="http://schemas.microsoft.com/office/drawing/2014/main" id="{E9A6240D-4EE2-456D-AF5E-A4F3FE1E6BFC}"/>
              </a:ext>
            </a:extLst>
          </p:cNvPr>
          <p:cNvSpPr>
            <a:spLocks noGrp="1"/>
          </p:cNvSpPr>
          <p:nvPr>
            <p:ph idx="1"/>
          </p:nvPr>
        </p:nvSpPr>
        <p:spPr>
          <a:xfrm>
            <a:off x="5262159" y="2758930"/>
            <a:ext cx="3944010" cy="3455091"/>
          </a:xfrm>
        </p:spPr>
        <p:txBody>
          <a:bodyPr anchor="ctr">
            <a:normAutofit/>
          </a:bodyPr>
          <a:lstStyle/>
          <a:p>
            <a:r>
              <a:rPr lang="en-IN" sz="2000">
                <a:solidFill>
                  <a:srgbClr val="FFFFFF"/>
                </a:solidFill>
              </a:rPr>
              <a:t>The Project is Android/IOS compatible and for mobile browsers it only let you record your live video and not drag and drop or select which makes it more secure.</a:t>
            </a:r>
            <a:endParaRPr lang="en-US" sz="2000">
              <a:solidFill>
                <a:srgbClr val="FFFFFF"/>
              </a:solidFill>
            </a:endParaRPr>
          </a:p>
        </p:txBody>
      </p:sp>
      <p:pic>
        <p:nvPicPr>
          <p:cNvPr id="35" name="Picture 34">
            <a:extLst>
              <a:ext uri="{FF2B5EF4-FFF2-40B4-BE49-F238E27FC236}">
                <a16:creationId xmlns:a16="http://schemas.microsoft.com/office/drawing/2014/main" id="{27CFC3D0-1A03-4A17-8358-0F3484AFFA12}"/>
              </a:ext>
            </a:extLst>
          </p:cNvPr>
          <p:cNvPicPr>
            <a:picLocks noChangeAspect="1"/>
          </p:cNvPicPr>
          <p:nvPr/>
        </p:nvPicPr>
        <p:blipFill>
          <a:blip r:embed="rId6"/>
          <a:stretch>
            <a:fillRect/>
          </a:stretch>
        </p:blipFill>
        <p:spPr>
          <a:xfrm>
            <a:off x="10452814" y="2539428"/>
            <a:ext cx="819697" cy="1821549"/>
          </a:xfrm>
          <a:prstGeom prst="rect">
            <a:avLst/>
          </a:prstGeom>
        </p:spPr>
      </p:pic>
      <p:pic>
        <p:nvPicPr>
          <p:cNvPr id="9" name="Picture 8">
            <a:extLst>
              <a:ext uri="{FF2B5EF4-FFF2-40B4-BE49-F238E27FC236}">
                <a16:creationId xmlns:a16="http://schemas.microsoft.com/office/drawing/2014/main" id="{0C6BD9C6-FCA4-43E3-8D86-89CE8E1AF6CD}"/>
              </a:ext>
            </a:extLst>
          </p:cNvPr>
          <p:cNvPicPr>
            <a:picLocks noChangeAspect="1"/>
          </p:cNvPicPr>
          <p:nvPr/>
        </p:nvPicPr>
        <p:blipFill>
          <a:blip r:embed="rId7"/>
          <a:stretch>
            <a:fillRect/>
          </a:stretch>
        </p:blipFill>
        <p:spPr>
          <a:xfrm>
            <a:off x="10448219" y="4682710"/>
            <a:ext cx="828883" cy="1841963"/>
          </a:xfrm>
          <a:prstGeom prst="rect">
            <a:avLst/>
          </a:prstGeom>
        </p:spPr>
      </p:pic>
    </p:spTree>
    <p:extLst>
      <p:ext uri="{BB962C8B-B14F-4D97-AF65-F5344CB8AC3E}">
        <p14:creationId xmlns:p14="http://schemas.microsoft.com/office/powerpoint/2010/main" val="1078656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39286B-772E-4B31-95F0-33484AFAA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517DB9-28EC-4F3A-AE49-A230CDE810AB}"/>
              </a:ext>
            </a:extLst>
          </p:cNvPr>
          <p:cNvSpPr>
            <a:spLocks noGrp="1"/>
          </p:cNvSpPr>
          <p:nvPr>
            <p:ph type="title"/>
          </p:nvPr>
        </p:nvSpPr>
        <p:spPr>
          <a:xfrm>
            <a:off x="6428232" y="365760"/>
            <a:ext cx="4928616" cy="2057400"/>
          </a:xfrm>
        </p:spPr>
        <p:txBody>
          <a:bodyPr anchor="b">
            <a:normAutofit/>
          </a:bodyPr>
          <a:lstStyle/>
          <a:p>
            <a:r>
              <a:rPr lang="en-IN" sz="4000"/>
              <a:t>ANDROID/IOS COMPAITABLE</a:t>
            </a:r>
            <a:endParaRPr lang="en-US" sz="4000"/>
          </a:p>
        </p:txBody>
      </p:sp>
      <p:pic>
        <p:nvPicPr>
          <p:cNvPr id="6" name="Content Placeholder 5">
            <a:extLst>
              <a:ext uri="{FF2B5EF4-FFF2-40B4-BE49-F238E27FC236}">
                <a16:creationId xmlns:a16="http://schemas.microsoft.com/office/drawing/2014/main" id="{DDC62772-6412-4816-BEAF-4CEC32E39D0A}"/>
              </a:ext>
            </a:extLst>
          </p:cNvPr>
          <p:cNvPicPr>
            <a:picLocks noChangeAspect="1"/>
          </p:cNvPicPr>
          <p:nvPr/>
        </p:nvPicPr>
        <p:blipFill>
          <a:blip r:embed="rId2"/>
          <a:stretch>
            <a:fillRect/>
          </a:stretch>
        </p:blipFill>
        <p:spPr>
          <a:xfrm>
            <a:off x="493776" y="448647"/>
            <a:ext cx="4855464" cy="2731198"/>
          </a:xfrm>
          <a:prstGeom prst="rect">
            <a:avLst/>
          </a:prstGeom>
        </p:spPr>
      </p:pic>
      <p:pic>
        <p:nvPicPr>
          <p:cNvPr id="9" name="Picture 8">
            <a:extLst>
              <a:ext uri="{FF2B5EF4-FFF2-40B4-BE49-F238E27FC236}">
                <a16:creationId xmlns:a16="http://schemas.microsoft.com/office/drawing/2014/main" id="{054EBE32-B671-4D8F-BE8F-E14B36E6B22F}"/>
              </a:ext>
            </a:extLst>
          </p:cNvPr>
          <p:cNvPicPr>
            <a:picLocks noChangeAspect="1"/>
          </p:cNvPicPr>
          <p:nvPr/>
        </p:nvPicPr>
        <p:blipFill>
          <a:blip r:embed="rId3"/>
          <a:stretch>
            <a:fillRect/>
          </a:stretch>
        </p:blipFill>
        <p:spPr>
          <a:xfrm>
            <a:off x="493776" y="3704749"/>
            <a:ext cx="4855464" cy="2731198"/>
          </a:xfrm>
          <a:prstGeom prst="rect">
            <a:avLst/>
          </a:prstGeom>
        </p:spPr>
      </p:pic>
      <p:cxnSp>
        <p:nvCxnSpPr>
          <p:cNvPr id="18" name="Straight Connector 17">
            <a:extLst>
              <a:ext uri="{FF2B5EF4-FFF2-40B4-BE49-F238E27FC236}">
                <a16:creationId xmlns:a16="http://schemas.microsoft.com/office/drawing/2014/main" id="{73FA79A8-0B2C-4219-95C7-D68CB57790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3598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AAB9EFE4-9B54-4BCB-8484-E8505BC534F0}"/>
              </a:ext>
            </a:extLst>
          </p:cNvPr>
          <p:cNvSpPr>
            <a:spLocks noGrp="1"/>
          </p:cNvSpPr>
          <p:nvPr>
            <p:ph idx="1"/>
          </p:nvPr>
        </p:nvSpPr>
        <p:spPr>
          <a:xfrm>
            <a:off x="6428232" y="2624328"/>
            <a:ext cx="4928616" cy="3538728"/>
          </a:xfrm>
        </p:spPr>
        <p:txBody>
          <a:bodyPr anchor="t">
            <a:normAutofit/>
          </a:bodyPr>
          <a:lstStyle/>
          <a:p>
            <a:r>
              <a:rPr lang="en-IN" sz="2000" dirty="0"/>
              <a:t>LIVE processing of videos captured from ANDROID device.</a:t>
            </a:r>
            <a:endParaRPr lang="en-US" sz="2000" dirty="0"/>
          </a:p>
        </p:txBody>
      </p:sp>
    </p:spTree>
    <p:extLst>
      <p:ext uri="{BB962C8B-B14F-4D97-AF65-F5344CB8AC3E}">
        <p14:creationId xmlns:p14="http://schemas.microsoft.com/office/powerpoint/2010/main" val="55832799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143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E05D20-8D62-4E35-97B6-B2D02FF6CFD9}"/>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b="1">
                <a:solidFill>
                  <a:srgbClr val="FFFFFF"/>
                </a:solidFill>
                <a:effectLst/>
              </a:rPr>
              <a:t>ADMIN PAGE (LOGIN)</a:t>
            </a:r>
            <a:endParaRPr lang="en-US" sz="3600">
              <a:solidFill>
                <a:srgbClr val="FFFFFF"/>
              </a:solidFill>
              <a:effectLst/>
            </a:endParaRPr>
          </a:p>
        </p:txBody>
      </p:sp>
      <p:sp>
        <p:nvSpPr>
          <p:cNvPr id="1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C1EAB5F3-99EC-4132-8FF2-B648319EE21D}"/>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6942" r="9258" b="-2"/>
          <a:stretch/>
        </p:blipFill>
        <p:spPr bwMode="auto">
          <a:xfrm>
            <a:off x="976251" y="942538"/>
            <a:ext cx="7163222" cy="4808332"/>
          </a:xfrm>
          <a:prstGeom prst="rect">
            <a:avLst/>
          </a:prstGeom>
          <a:noFill/>
          <a:effectLst/>
        </p:spPr>
      </p:pic>
    </p:spTree>
    <p:extLst>
      <p:ext uri="{BB962C8B-B14F-4D97-AF65-F5344CB8AC3E}">
        <p14:creationId xmlns:p14="http://schemas.microsoft.com/office/powerpoint/2010/main" val="411015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3F85A1-6361-4A0F-BB19-2CB53429E89D}"/>
              </a:ext>
            </a:extLst>
          </p:cNvPr>
          <p:cNvPicPr/>
          <p:nvPr/>
        </p:nvPicPr>
        <p:blipFill rotWithShape="1">
          <a:blip r:embed="rId2" cstate="print">
            <a:extLst>
              <a:ext uri="{28A0092B-C50C-407E-A947-70E740481C1C}">
                <a14:useLocalDpi xmlns:a14="http://schemas.microsoft.com/office/drawing/2010/main" val="0"/>
              </a:ext>
            </a:extLst>
          </a:blip>
          <a:srcRect r="25"/>
          <a:stretch/>
        </p:blipFill>
        <p:spPr bwMode="auto">
          <a:xfrm>
            <a:off x="20" y="10"/>
            <a:ext cx="12188932" cy="6857990"/>
          </a:xfrm>
          <a:prstGeom prst="rect">
            <a:avLst/>
          </a:prstGeom>
          <a:noFill/>
        </p:spPr>
      </p:pic>
      <p:sp>
        <p:nvSpPr>
          <p:cNvPr id="11" name="Freeform: Shape 10">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E0167C1-E382-40DC-8E64-9ACF3BD18190}"/>
              </a:ext>
            </a:extLst>
          </p:cNvPr>
          <p:cNvSpPr>
            <a:spLocks noGrp="1"/>
          </p:cNvSpPr>
          <p:nvPr>
            <p:ph type="title"/>
          </p:nvPr>
        </p:nvSpPr>
        <p:spPr>
          <a:xfrm>
            <a:off x="618062" y="4185749"/>
            <a:ext cx="9265771" cy="622836"/>
          </a:xfrm>
        </p:spPr>
        <p:txBody>
          <a:bodyPr>
            <a:normAutofit/>
          </a:bodyPr>
          <a:lstStyle/>
          <a:p>
            <a:r>
              <a:rPr lang="en-US" sz="1700" b="1">
                <a:effectLst/>
                <a:latin typeface="Times New Roman" panose="02020603050405020304" pitchFamily="18" charset="0"/>
                <a:ea typeface="Calibri" panose="020F0502020204030204" pitchFamily="34" charset="0"/>
                <a:cs typeface="Times New Roman" panose="02020603050405020304" pitchFamily="18" charset="0"/>
              </a:rPr>
              <a:t>ADMIN PAGE </a:t>
            </a:r>
            <a:br>
              <a:rPr lang="en-IN" sz="1700">
                <a:effectLst/>
                <a:latin typeface="Calibri" panose="020F0502020204030204" pitchFamily="34" charset="0"/>
                <a:ea typeface="Calibri" panose="020F0502020204030204" pitchFamily="34" charset="0"/>
                <a:cs typeface="Times New Roman" panose="02020603050405020304" pitchFamily="18" charset="0"/>
              </a:rPr>
            </a:br>
            <a:endParaRPr lang="en-IN" sz="17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02CC505-A2D2-4F90-B2B4-7F46FFDEE9D6}"/>
              </a:ext>
            </a:extLst>
          </p:cNvPr>
          <p:cNvSpPr>
            <a:spLocks noGrp="1"/>
          </p:cNvSpPr>
          <p:nvPr>
            <p:ph idx="1"/>
          </p:nvPr>
        </p:nvSpPr>
        <p:spPr>
          <a:xfrm>
            <a:off x="618063" y="4856921"/>
            <a:ext cx="9565028" cy="1249240"/>
          </a:xfrm>
        </p:spPr>
        <p:txBody>
          <a:bodyPr>
            <a:normAutofit/>
          </a:bodyPr>
          <a:lstStyle/>
          <a:p>
            <a:r>
              <a:rPr lang="en-US" sz="1800">
                <a:effectLst/>
                <a:latin typeface="Times New Roman" panose="02020603050405020304" pitchFamily="18" charset="0"/>
                <a:ea typeface="Calibri" panose="020F0502020204030204" pitchFamily="34" charset="0"/>
                <a:cs typeface="Times New Roman" panose="02020603050405020304" pitchFamily="18" charset="0"/>
              </a:rPr>
              <a:t>MANAGE THE DATA FOR BACKEND…</a:t>
            </a:r>
            <a:br>
              <a:rPr lang="en-IN" sz="1800">
                <a:effectLst/>
                <a:latin typeface="Calibri" panose="020F0502020204030204" pitchFamily="34" charset="0"/>
                <a:ea typeface="Calibri" panose="020F0502020204030204" pitchFamily="34" charset="0"/>
                <a:cs typeface="Times New Roman" panose="02020603050405020304" pitchFamily="18" charset="0"/>
              </a:rPr>
            </a:br>
            <a:r>
              <a:rPr lang="en-US" sz="1800">
                <a:effectLst/>
                <a:latin typeface="Times New Roman" panose="02020603050405020304" pitchFamily="18" charset="0"/>
                <a:ea typeface="Calibri" panose="020F0502020204030204" pitchFamily="34" charset="0"/>
                <a:cs typeface="Times New Roman" panose="02020603050405020304" pitchFamily="18" charset="0"/>
              </a:rPr>
              <a:t>Provided by Django framework…</a:t>
            </a:r>
            <a:endParaRPr lang="en-US" sz="1800"/>
          </a:p>
        </p:txBody>
      </p:sp>
    </p:spTree>
    <p:extLst>
      <p:ext uri="{BB962C8B-B14F-4D97-AF65-F5344CB8AC3E}">
        <p14:creationId xmlns:p14="http://schemas.microsoft.com/office/powerpoint/2010/main" val="280190227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61DB3-BEDA-4DCE-AD76-E391BAAF5A6D}"/>
              </a:ext>
            </a:extLst>
          </p:cNvPr>
          <p:cNvSpPr>
            <a:spLocks noGrp="1"/>
          </p:cNvSpPr>
          <p:nvPr>
            <p:ph type="title"/>
          </p:nvPr>
        </p:nvSpPr>
        <p:spPr>
          <a:xfrm>
            <a:off x="1102368" y="694268"/>
            <a:ext cx="3553510" cy="5477932"/>
          </a:xfrm>
        </p:spPr>
        <p:txBody>
          <a:bodyPr>
            <a:normAutofit/>
          </a:bodyPr>
          <a:lstStyle/>
          <a:p>
            <a:pPr algn="ctr"/>
            <a:r>
              <a:rPr lang="en-US" sz="2800" dirty="0">
                <a:solidFill>
                  <a:schemeClr val="bg1"/>
                </a:solidFill>
              </a:rPr>
              <a:t>ACKOWNLEDGEMENT</a:t>
            </a:r>
          </a:p>
        </p:txBody>
      </p:sp>
      <p:grpSp>
        <p:nvGrpSpPr>
          <p:cNvPr id="6" name="Graphic 38">
            <a:extLst>
              <a:ext uri="{FF2B5EF4-FFF2-40B4-BE49-F238E27FC236}">
                <a16:creationId xmlns:a16="http://schemas.microsoft.com/office/drawing/2014/main" id="{1E8369D0-2C3B-4E27-AC6C-A246AC28CD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1" name="Freeform: Shape 10">
              <a:extLst>
                <a:ext uri="{FF2B5EF4-FFF2-40B4-BE49-F238E27FC236}">
                  <a16:creationId xmlns:a16="http://schemas.microsoft.com/office/drawing/2014/main" id="{A3D5586F-4573-4C57-9793-1EBFDC896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7" name="Freeform: Shape 11">
              <a:extLst>
                <a:ext uri="{FF2B5EF4-FFF2-40B4-BE49-F238E27FC236}">
                  <a16:creationId xmlns:a16="http://schemas.microsoft.com/office/drawing/2014/main" id="{5EED35EF-93A0-4921-941C-ECC67AE2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9" name="Graphic 4">
            <a:extLst>
              <a:ext uri="{FF2B5EF4-FFF2-40B4-BE49-F238E27FC236}">
                <a16:creationId xmlns:a16="http://schemas.microsoft.com/office/drawing/2014/main" id="{C6F74901-2A71-43C3-837C-27CCD6B6D6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37426" y="2203010"/>
            <a:ext cx="975169" cy="975171"/>
            <a:chOff x="5829300" y="3162300"/>
            <a:chExt cx="532256" cy="532257"/>
          </a:xfrm>
          <a:solidFill>
            <a:schemeClr val="bg1"/>
          </a:solidFill>
        </p:grpSpPr>
        <p:sp>
          <p:nvSpPr>
            <p:cNvPr id="15" name="Freeform: Shape 14">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3" name="Freeform: Shape 15">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8" name="Freeform: Shape 17">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0" name="Freeform: Shape 19">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17B7142-9D64-4D34-B23C-9471326AD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8EB71CD-AB26-440E-A0D5-E1081DB5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4423BD2-7458-4680-AF49-5013C9D30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29" name="Oval 28">
            <a:extLst>
              <a:ext uri="{FF2B5EF4-FFF2-40B4-BE49-F238E27FC236}">
                <a16:creationId xmlns:a16="http://schemas.microsoft.com/office/drawing/2014/main" id="{EC11F68A-CC71-4196-BBF3-20CDCD75D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085F9950-F10E-4E64-962B-F7034578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ADBD1905-29FF-45BD-9864-745CE631671C}"/>
              </a:ext>
            </a:extLst>
          </p:cNvPr>
          <p:cNvSpPr>
            <a:spLocks noGrp="1"/>
          </p:cNvSpPr>
          <p:nvPr>
            <p:ph idx="1"/>
          </p:nvPr>
        </p:nvSpPr>
        <p:spPr>
          <a:xfrm>
            <a:off x="6234868" y="1130846"/>
            <a:ext cx="5217173" cy="4351338"/>
          </a:xfrm>
        </p:spPr>
        <p:txBody>
          <a:bodyPr>
            <a:noAutofit/>
          </a:bodyPr>
          <a:lstStyle/>
          <a:p>
            <a:r>
              <a:rPr lang="en-US"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An undertaking of work life - this is never an outcome of a single person; rather it bears the imprints of a number of people who directly and also indirectly helped me in completing the present study. I would be failing in my duties if I don't say a word of thanks to all those who made my training period educative and pleasurable one. I am thankful to </a:t>
            </a:r>
            <a:r>
              <a:rPr lang="en-US" sz="1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SHARDA UNIVERSITY, GREATER NOIDA</a:t>
            </a:r>
            <a:r>
              <a:rPr lang="en-US" sz="1200" b="1"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  </a:t>
            </a:r>
            <a:r>
              <a:rPr lang="en-US"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for giving me an opportunity.</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First of all, I am extremely grateful to </a:t>
            </a:r>
            <a:r>
              <a:rPr lang="en-US" sz="1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Ms. </a:t>
            </a:r>
            <a:r>
              <a:rPr lang="en-US" sz="12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Yogita</a:t>
            </a:r>
            <a:r>
              <a:rPr lang="en-US" sz="1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Sharma</a:t>
            </a:r>
            <a:r>
              <a:rPr lang="en-US"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for her guidance, encouragement and tutelage during the course of the semester despite his extremely busy schedule. My very special thanks to her for giving me the </a:t>
            </a:r>
            <a:endParaRPr lang="en-IN"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solidFill>
                  <a:schemeClr val="bg1"/>
                </a:solidFill>
                <a:effectLst/>
                <a:latin typeface="Times New Roman" panose="02020603050405020304" pitchFamily="18" charset="0"/>
                <a:ea typeface="Times New Roman" panose="02020603050405020304" pitchFamily="18" charset="0"/>
              </a:rPr>
              <a:t>opportunity to do this project and for his support throughout as a mentor. I must thank my faculty guide </a:t>
            </a:r>
            <a:r>
              <a:rPr lang="en-US" sz="1200" b="1" dirty="0">
                <a:solidFill>
                  <a:schemeClr val="bg1"/>
                </a:solidFill>
                <a:effectLst/>
                <a:latin typeface="Times New Roman" panose="02020603050405020304" pitchFamily="18" charset="0"/>
                <a:ea typeface="Times New Roman" panose="02020603050405020304" pitchFamily="18" charset="0"/>
              </a:rPr>
              <a:t>Ms. Nitish </a:t>
            </a:r>
            <a:r>
              <a:rPr lang="en-US" sz="1200" b="1" dirty="0" err="1">
                <a:solidFill>
                  <a:schemeClr val="bg1"/>
                </a:solidFill>
                <a:effectLst/>
                <a:latin typeface="Times New Roman" panose="02020603050405020304" pitchFamily="18" charset="0"/>
                <a:ea typeface="Times New Roman" panose="02020603050405020304" pitchFamily="18" charset="0"/>
              </a:rPr>
              <a:t>Patil</a:t>
            </a:r>
            <a:r>
              <a:rPr lang="en-US" sz="1200" dirty="0">
                <a:solidFill>
                  <a:schemeClr val="bg1"/>
                </a:solidFill>
                <a:effectLst/>
                <a:latin typeface="Times New Roman" panose="02020603050405020304" pitchFamily="18" charset="0"/>
                <a:ea typeface="Times New Roman" panose="02020603050405020304" pitchFamily="18" charset="0"/>
              </a:rPr>
              <a:t> (Faculty, Sharda University) for his continuous support, mellow criticism and able directional guidance during the project. I would also like to thank all the respondents for giving their precious time and relevant information and experience, I required, without which the Project would have been incomplete. Finally, I would like to thank all lecturers, friends and my family for their kind support and to all who have directly or indirectly helped me in preparing this project report. And at last, I am thankful to all divine light and my parents, who kept my motivation and zest for knowledge always high through the tides of time.</a:t>
            </a:r>
            <a:endParaRPr lang="en-US" sz="1200" dirty="0">
              <a:solidFill>
                <a:schemeClr val="bg1"/>
              </a:solidFill>
            </a:endParaRPr>
          </a:p>
        </p:txBody>
      </p:sp>
    </p:spTree>
    <p:extLst>
      <p:ext uri="{BB962C8B-B14F-4D97-AF65-F5344CB8AC3E}">
        <p14:creationId xmlns:p14="http://schemas.microsoft.com/office/powerpoint/2010/main" val="205663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5399FC5-1306-42B6-985B-7B85B2D480D8}"/>
              </a:ext>
            </a:extLst>
          </p:cNvPr>
          <p:cNvPicPr/>
          <p:nvPr/>
        </p:nvPicPr>
        <p:blipFill rotWithShape="1">
          <a:blip r:embed="rId2" cstate="print">
            <a:extLst>
              <a:ext uri="{28A0092B-C50C-407E-A947-70E740481C1C}">
                <a14:useLocalDpi xmlns:a14="http://schemas.microsoft.com/office/drawing/2010/main" val="0"/>
              </a:ext>
            </a:extLst>
          </a:blip>
          <a:srcRect l="14778" r="5911"/>
          <a:stretch/>
        </p:blipFill>
        <p:spPr bwMode="auto">
          <a:xfrm>
            <a:off x="1" y="10"/>
            <a:ext cx="9669642" cy="6857990"/>
          </a:xfrm>
          <a:prstGeom prst="rect">
            <a:avLst/>
          </a:prstGeom>
          <a:noFill/>
        </p:spPr>
      </p:pic>
      <p:sp>
        <p:nvSpPr>
          <p:cNvPr id="24"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128796-F887-4C2A-8180-2B8D95C64CE3}"/>
              </a:ext>
            </a:extLst>
          </p:cNvPr>
          <p:cNvSpPr>
            <a:spLocks noGrp="1"/>
          </p:cNvSpPr>
          <p:nvPr>
            <p:ph type="title"/>
          </p:nvPr>
        </p:nvSpPr>
        <p:spPr>
          <a:xfrm>
            <a:off x="7531610" y="365125"/>
            <a:ext cx="3822189" cy="1899912"/>
          </a:xfrm>
        </p:spPr>
        <p:txBody>
          <a:bodyPr>
            <a:normAutofit/>
          </a:bodyPr>
          <a:lstStyle/>
          <a:p>
            <a:r>
              <a:rPr lang="en-US" sz="4000" b="1">
                <a:effectLst/>
                <a:latin typeface="Times New Roman" panose="02020603050405020304" pitchFamily="18" charset="0"/>
                <a:ea typeface="Calibri" panose="020F0502020204030204" pitchFamily="34" charset="0"/>
                <a:cs typeface="Times New Roman" panose="02020603050405020304" pitchFamily="18" charset="0"/>
              </a:rPr>
              <a:t>INFO PAGE</a:t>
            </a:r>
            <a:endParaRPr lang="en-US" sz="4000"/>
          </a:p>
        </p:txBody>
      </p:sp>
      <p:sp>
        <p:nvSpPr>
          <p:cNvPr id="3" name="Content Placeholder 2">
            <a:extLst>
              <a:ext uri="{FF2B5EF4-FFF2-40B4-BE49-F238E27FC236}">
                <a16:creationId xmlns:a16="http://schemas.microsoft.com/office/drawing/2014/main" id="{67DC88BE-86EE-47E4-95D6-B6480EAC55C6}"/>
              </a:ext>
            </a:extLst>
          </p:cNvPr>
          <p:cNvSpPr>
            <a:spLocks noGrp="1"/>
          </p:cNvSpPr>
          <p:nvPr>
            <p:ph idx="1"/>
          </p:nvPr>
        </p:nvSpPr>
        <p:spPr>
          <a:xfrm>
            <a:off x="7531610" y="2434201"/>
            <a:ext cx="3822189" cy="3742762"/>
          </a:xfrm>
        </p:spPr>
        <p:txBody>
          <a:bodyPr>
            <a:normAutofit/>
          </a:bodyPr>
          <a:lstStyle/>
          <a:p>
            <a:r>
              <a:rPr lang="en-US" sz="2000">
                <a:effectLst/>
                <a:latin typeface="Times New Roman" panose="02020603050405020304" pitchFamily="18" charset="0"/>
                <a:ea typeface="Calibri" panose="020F0502020204030204" pitchFamily="34" charset="0"/>
                <a:cs typeface="Times New Roman" panose="02020603050405020304" pitchFamily="18" charset="0"/>
              </a:rPr>
              <a:t>INFORMATION PAGE ABOUTH THE APPLICATION AND CREATERS.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endParaRPr lang="en-US" sz="2000"/>
          </a:p>
        </p:txBody>
      </p:sp>
    </p:spTree>
    <p:extLst>
      <p:ext uri="{BB962C8B-B14F-4D97-AF65-F5344CB8AC3E}">
        <p14:creationId xmlns:p14="http://schemas.microsoft.com/office/powerpoint/2010/main" val="2631428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EF557-BE70-419A-B5DB-F42AD0C72BDD}"/>
              </a:ext>
            </a:extLst>
          </p:cNvPr>
          <p:cNvSpPr>
            <a:spLocks noGrp="1"/>
          </p:cNvSpPr>
          <p:nvPr>
            <p:ph type="title"/>
          </p:nvPr>
        </p:nvSpPr>
        <p:spPr>
          <a:xfrm>
            <a:off x="1653363" y="365760"/>
            <a:ext cx="9367203" cy="1188720"/>
          </a:xfrm>
        </p:spPr>
        <p:txBody>
          <a:bodyPr>
            <a:normAutofit/>
          </a:bodyPr>
          <a:lstStyle/>
          <a:p>
            <a:r>
              <a:rPr lang="en-US" sz="3700" b="1">
                <a:effectLst/>
                <a:latin typeface="Times New Roman" panose="02020603050405020304" pitchFamily="18" charset="0"/>
                <a:ea typeface="Calibri" panose="020F0502020204030204" pitchFamily="34" charset="0"/>
                <a:cs typeface="Times New Roman" panose="02020603050405020304" pitchFamily="18" charset="0"/>
              </a:rPr>
              <a:t>RESULTS AND DISCUSSION</a:t>
            </a:r>
            <a:br>
              <a:rPr lang="en-IN" sz="3700">
                <a:effectLst/>
                <a:latin typeface="Calibri" panose="020F0502020204030204" pitchFamily="34" charset="0"/>
                <a:ea typeface="Calibri" panose="020F0502020204030204" pitchFamily="34" charset="0"/>
                <a:cs typeface="Times New Roman" panose="02020603050405020304" pitchFamily="18" charset="0"/>
              </a:rPr>
            </a:br>
            <a:endParaRPr lang="en-US" sz="370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981AAA9-59F0-4C62-89A0-F2D3E71D468E}"/>
              </a:ext>
            </a:extLst>
          </p:cNvPr>
          <p:cNvSpPr>
            <a:spLocks noGrp="1"/>
          </p:cNvSpPr>
          <p:nvPr>
            <p:ph idx="1"/>
          </p:nvPr>
        </p:nvSpPr>
        <p:spPr>
          <a:xfrm>
            <a:off x="1653363" y="2176272"/>
            <a:ext cx="9367204" cy="4041648"/>
          </a:xfrm>
        </p:spPr>
        <p:txBody>
          <a:bodyPr anchor="t">
            <a:noAutofit/>
          </a:bodyPr>
          <a:lstStyle/>
          <a:p>
            <a:r>
              <a:rPr lang="en-US" sz="2400">
                <a:effectLst/>
                <a:latin typeface="Times New Roman" panose="02020603050405020304" pitchFamily="18" charset="0"/>
                <a:ea typeface="Calibri" panose="020F0502020204030204" pitchFamily="34" charset="0"/>
                <a:cs typeface="Times New Roman" panose="02020603050405020304" pitchFamily="18" charset="0"/>
              </a:rPr>
              <a:t>This paper presented a 2 Factor Authentication for websites using face Recognition and Face liveliness Detection that use CRF-based framework for face liveness detection using blinking clue. CRFs, which can accommodate arbitrary overlapping features of the observation as well as long-range contextual dependencies on observation sequence, are suitable for modeling blinking activities for liveness detection. </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p>
            <a:r>
              <a:rPr lang="en-US" sz="2400">
                <a:effectLst/>
                <a:latin typeface="Times New Roman" panose="02020603050405020304" pitchFamily="18" charset="0"/>
                <a:ea typeface="Calibri" panose="020F0502020204030204" pitchFamily="34" charset="0"/>
                <a:cs typeface="Times New Roman" panose="02020603050405020304" pitchFamily="18" charset="0"/>
              </a:rPr>
              <a:t>The experimental results with cascaded AdaBoost, CRF and HMM show that CRF model significantly outperforms the other two models both in liveness detection and imposter detection.</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p>
            <a:r>
              <a:rPr lang="en-US" sz="2400">
                <a:effectLst/>
                <a:latin typeface="Times New Roman" panose="02020603050405020304" pitchFamily="18" charset="0"/>
                <a:ea typeface="Calibri" panose="020F0502020204030204" pitchFamily="34" charset="0"/>
                <a:cs typeface="Times New Roman" panose="02020603050405020304" pitchFamily="18" charset="0"/>
              </a:rPr>
              <a:t>The Live project Successfully register user and can withstand imposter and photo attack.</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p>
            <a:r>
              <a:rPr lang="en-US" sz="2400">
                <a:effectLst/>
                <a:latin typeface="Times New Roman" panose="02020603050405020304" pitchFamily="18" charset="0"/>
                <a:ea typeface="Calibri" panose="020F0502020204030204" pitchFamily="34" charset="0"/>
                <a:cs typeface="Times New Roman" panose="02020603050405020304" pitchFamily="18" charset="0"/>
              </a:rPr>
              <a:t>2FA is successfully implemented on the and provide an extra touch of security.</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a:p>
        </p:txBody>
      </p:sp>
    </p:spTree>
    <p:extLst>
      <p:ext uri="{BB962C8B-B14F-4D97-AF65-F5344CB8AC3E}">
        <p14:creationId xmlns:p14="http://schemas.microsoft.com/office/powerpoint/2010/main" val="3221531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080D6B-2465-46F6-A6F9-F9D4E886A328}"/>
              </a:ext>
            </a:extLst>
          </p:cNvPr>
          <p:cNvSpPr>
            <a:spLocks noGrp="1"/>
          </p:cNvSpPr>
          <p:nvPr>
            <p:ph type="title"/>
          </p:nvPr>
        </p:nvSpPr>
        <p:spPr>
          <a:xfrm>
            <a:off x="466722" y="586855"/>
            <a:ext cx="3201366" cy="3387497"/>
          </a:xfrm>
        </p:spPr>
        <p:txBody>
          <a:bodyPr anchor="b">
            <a:normAutofit/>
          </a:bodyPr>
          <a:lstStyle/>
          <a:p>
            <a:pPr algn="r"/>
            <a:r>
              <a:rPr lang="en-US" sz="22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CONCLUSIONS AND RECOMMENDATIONS</a:t>
            </a:r>
            <a:endParaRPr lang="en-US" sz="2200">
              <a:solidFill>
                <a:srgbClr val="FFFFFF"/>
              </a:solidFill>
            </a:endParaRPr>
          </a:p>
        </p:txBody>
      </p:sp>
      <p:sp>
        <p:nvSpPr>
          <p:cNvPr id="3" name="Content Placeholder 2">
            <a:extLst>
              <a:ext uri="{FF2B5EF4-FFF2-40B4-BE49-F238E27FC236}">
                <a16:creationId xmlns:a16="http://schemas.microsoft.com/office/drawing/2014/main" id="{310410A0-00AD-4B58-97FE-1732B235EFF8}"/>
              </a:ext>
            </a:extLst>
          </p:cNvPr>
          <p:cNvSpPr>
            <a:spLocks noGrp="1"/>
          </p:cNvSpPr>
          <p:nvPr>
            <p:ph idx="1"/>
          </p:nvPr>
        </p:nvSpPr>
        <p:spPr>
          <a:xfrm>
            <a:off x="4810259" y="649480"/>
            <a:ext cx="6555347" cy="5546047"/>
          </a:xfrm>
        </p:spPr>
        <p:txBody>
          <a:bodyPr anchor="ctr">
            <a:normAutofit/>
          </a:bodyPr>
          <a:lstStyle/>
          <a:p>
            <a:r>
              <a:rPr lang="en-US" sz="1700">
                <a:effectLst/>
                <a:latin typeface="Times New Roman" panose="02020603050405020304" pitchFamily="18" charset="0"/>
                <a:ea typeface="Calibri" panose="020F0502020204030204" pitchFamily="34" charset="0"/>
              </a:rPr>
              <a:t>Biometrics are emerging technologies that enable the authentication of an individual based on physiological or behavioral characteristics, which including faces, fingerprints, irises, voices, etc. However, spoofing attack (or copy attack) is a serious threat for biometrics. Liveness detection in biometric systems can prevent spoofing attack, based on recognition of physiological activities as the sign of liveness. Face recognition is one of the most useful biometrics and has many applications. However, the liveness detection in face recognition system has be little addressed. The vein map of the faces using ultra-violet cameras may be a secure method of identifying a live individual, but it needs additional expensive devices. It is a big challenge to detect live face from a web camera in face recognition system. A little work on live face detection has been done. Robert et al used the multi-modal approaches against spoofing, which need voice recorder and user collaboration. Choudhary et al used 3D depth information of a human head to detect live person. However, it is hard to estimate depth information when head is still. Li et al proposed Fourier spectra to classify live faces and the faked images, but it strongly depends on the data quality.</a:t>
            </a:r>
            <a:endParaRPr lang="en-US" sz="1700"/>
          </a:p>
        </p:txBody>
      </p:sp>
    </p:spTree>
    <p:extLst>
      <p:ext uri="{BB962C8B-B14F-4D97-AF65-F5344CB8AC3E}">
        <p14:creationId xmlns:p14="http://schemas.microsoft.com/office/powerpoint/2010/main" val="2737395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BDE4834F-0EAB-469B-8C33-834240115C6B}"/>
              </a:ext>
            </a:extLst>
          </p:cNvPr>
          <p:cNvSpPr>
            <a:spLocks noGrp="1"/>
          </p:cNvSpPr>
          <p:nvPr>
            <p:ph type="title"/>
          </p:nvPr>
        </p:nvSpPr>
        <p:spPr>
          <a:xfrm>
            <a:off x="1014141" y="1450655"/>
            <a:ext cx="3932030" cy="3956690"/>
          </a:xfrm>
        </p:spPr>
        <p:txBody>
          <a:bodyPr anchor="ctr">
            <a:normAutofit/>
          </a:bodyPr>
          <a:lstStyle/>
          <a:p>
            <a:r>
              <a:rPr lang="en-US" sz="8000">
                <a:solidFill>
                  <a:schemeClr val="bg1"/>
                </a:solidFill>
              </a:rPr>
              <a:t>THANK YOU </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677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424A3A-7CEB-4BAC-851E-B681C5EBAED9}"/>
              </a:ext>
            </a:extLst>
          </p:cNvPr>
          <p:cNvSpPr>
            <a:spLocks noGrp="1"/>
          </p:cNvSpPr>
          <p:nvPr>
            <p:ph type="title"/>
          </p:nvPr>
        </p:nvSpPr>
        <p:spPr>
          <a:xfrm>
            <a:off x="466722" y="586855"/>
            <a:ext cx="3201366" cy="3387497"/>
          </a:xfrm>
        </p:spPr>
        <p:txBody>
          <a:bodyPr anchor="b">
            <a:normAutofit/>
          </a:bodyPr>
          <a:lstStyle/>
          <a:p>
            <a:pPr algn="r"/>
            <a:r>
              <a:rPr lang="en-US" sz="40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ABSTRACT</a:t>
            </a:r>
            <a:endParaRPr lang="en-US" sz="4000">
              <a:solidFill>
                <a:srgbClr val="FFFFFF"/>
              </a:solidFill>
            </a:endParaRPr>
          </a:p>
        </p:txBody>
      </p:sp>
      <p:sp>
        <p:nvSpPr>
          <p:cNvPr id="3" name="Content Placeholder 2">
            <a:extLst>
              <a:ext uri="{FF2B5EF4-FFF2-40B4-BE49-F238E27FC236}">
                <a16:creationId xmlns:a16="http://schemas.microsoft.com/office/drawing/2014/main" id="{74AD078B-A530-4FFB-ADBB-001CD4CEEA97}"/>
              </a:ext>
            </a:extLst>
          </p:cNvPr>
          <p:cNvSpPr>
            <a:spLocks noGrp="1"/>
          </p:cNvSpPr>
          <p:nvPr>
            <p:ph idx="1"/>
          </p:nvPr>
        </p:nvSpPr>
        <p:spPr>
          <a:xfrm>
            <a:off x="4810259" y="649480"/>
            <a:ext cx="6555347" cy="5546047"/>
          </a:xfrm>
        </p:spPr>
        <p:txBody>
          <a:bodyPr anchor="ctr">
            <a:normAutofit/>
          </a:bodyPr>
          <a:lstStyle/>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This paper presents 2 Factor Authentication method using 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blinking-based liveness detection method for human face using Conditional Random Fields (CRFs) and Face Recognition Method Using OpenCV, our method only needs a web camera for capturing video clips. Blinking clue is a passive action and does not need the user to any hint, such as speaking, face moving. We model blinking activity by CRFs, which accommodates long-range contextual dependencies among the observation sequence. The experimental results demonstrate that the proposed method is promising, and outperforms the cascaded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Adaboost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method and HMM method, And Provide a promising 2FA for websites keeping the user data secure and safe.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p>
        </p:txBody>
      </p:sp>
    </p:spTree>
    <p:extLst>
      <p:ext uri="{BB962C8B-B14F-4D97-AF65-F5344CB8AC3E}">
        <p14:creationId xmlns:p14="http://schemas.microsoft.com/office/powerpoint/2010/main" val="470393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800819-D94C-4B08-9F6C-95231E15801F}"/>
              </a:ext>
            </a:extLst>
          </p:cNvPr>
          <p:cNvPicPr>
            <a:picLocks noChangeAspect="1"/>
          </p:cNvPicPr>
          <p:nvPr/>
        </p:nvPicPr>
        <p:blipFill rotWithShape="1">
          <a:blip r:embed="rId2">
            <a:duotone>
              <a:prstClr val="black"/>
              <a:schemeClr val="tx2">
                <a:tint val="45000"/>
                <a:satMod val="400000"/>
              </a:schemeClr>
            </a:duotone>
          </a:blip>
          <a:srcRect b="25000"/>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24B9F5F4-F664-44F0-8112-C31704142C7A}"/>
              </a:ext>
            </a:extLst>
          </p:cNvPr>
          <p:cNvSpPr>
            <a:spLocks noGrp="1"/>
          </p:cNvSpPr>
          <p:nvPr>
            <p:ph type="title"/>
          </p:nvPr>
        </p:nvSpPr>
        <p:spPr>
          <a:xfrm>
            <a:off x="4050889" y="365758"/>
            <a:ext cx="6784259" cy="1828800"/>
          </a:xfrm>
        </p:spPr>
        <p:txBody>
          <a:bodyPr>
            <a:normAutofit/>
          </a:bodyPr>
          <a:lstStyle/>
          <a:p>
            <a:r>
              <a:rPr lang="en-US" sz="4800" b="1">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Introduction</a:t>
            </a:r>
            <a:endParaRPr lang="en-IN" sz="48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Rectangle 16">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53D915BB-7547-4A78-A3B1-259F6BDE7F79}"/>
              </a:ext>
            </a:extLst>
          </p:cNvPr>
          <p:cNvGraphicFramePr>
            <a:graphicFrameLocks noGrp="1"/>
          </p:cNvGraphicFramePr>
          <p:nvPr>
            <p:ph idx="1"/>
            <p:extLst>
              <p:ext uri="{D42A27DB-BD31-4B8C-83A1-F6EECF244321}">
                <p14:modId xmlns:p14="http://schemas.microsoft.com/office/powerpoint/2010/main" val="3366273537"/>
              </p:ext>
            </p:extLst>
          </p:nvPr>
        </p:nvGraphicFramePr>
        <p:xfrm>
          <a:off x="4050889" y="2324100"/>
          <a:ext cx="6784259" cy="387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6267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E3540-7F59-4025-A431-7C82592369FF}"/>
              </a:ext>
            </a:extLst>
          </p:cNvPr>
          <p:cNvSpPr>
            <a:spLocks noGrp="1"/>
          </p:cNvSpPr>
          <p:nvPr>
            <p:ph type="title"/>
          </p:nvPr>
        </p:nvSpPr>
        <p:spPr>
          <a:xfrm>
            <a:off x="1653363" y="365760"/>
            <a:ext cx="9367203" cy="1188720"/>
          </a:xfrm>
        </p:spPr>
        <p:txBody>
          <a:bodyPr/>
          <a:lstStyle/>
          <a:p>
            <a:r>
              <a:rPr lang="en-US" dirty="0"/>
              <a:t>HARDWARE REQUIRMENTS</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325E22B-BD2E-42DC-A97C-BE2C5F373F2C}"/>
              </a:ext>
            </a:extLst>
          </p:cNvPr>
          <p:cNvSpPr>
            <a:spLocks noGrp="1"/>
          </p:cNvSpPr>
          <p:nvPr>
            <p:ph idx="1"/>
          </p:nvPr>
        </p:nvSpPr>
        <p:spPr>
          <a:xfrm>
            <a:off x="1653363" y="2176272"/>
            <a:ext cx="9367204" cy="4041648"/>
          </a:xfrm>
        </p:spPr>
        <p:txBody>
          <a:bodyPr anchor="t">
            <a:normAutofit/>
          </a:bodyPr>
          <a:lstStyle/>
          <a:p>
            <a:r>
              <a:rPr lang="en-US" sz="2400" dirty="0"/>
              <a:t>Working Internet Connection</a:t>
            </a:r>
          </a:p>
          <a:p>
            <a:r>
              <a:rPr lang="en-US" sz="2400" dirty="0"/>
              <a:t>Windows 7 Or upper</a:t>
            </a:r>
          </a:p>
          <a:p>
            <a:r>
              <a:rPr lang="en-US" sz="2400" dirty="0"/>
              <a:t>Webcam </a:t>
            </a:r>
          </a:p>
          <a:p>
            <a:r>
              <a:rPr lang="en-US" sz="2400" dirty="0"/>
              <a:t>4 GB RAM</a:t>
            </a:r>
          </a:p>
          <a:p>
            <a:r>
              <a:rPr lang="en-US" sz="2400" dirty="0"/>
              <a:t>2 GHz </a:t>
            </a:r>
            <a:r>
              <a:rPr lang="en-IN" sz="2400" i="0" dirty="0">
                <a:effectLst/>
                <a:latin typeface="arial" panose="020B0604020202020204" pitchFamily="34" charset="0"/>
              </a:rPr>
              <a:t>Processor</a:t>
            </a:r>
            <a:endParaRPr lang="en-US" sz="2400" dirty="0"/>
          </a:p>
          <a:p>
            <a:pPr marL="0" indent="0">
              <a:buNone/>
            </a:pPr>
            <a:endParaRPr lang="en-US" sz="2400" dirty="0"/>
          </a:p>
        </p:txBody>
      </p:sp>
    </p:spTree>
    <p:extLst>
      <p:ext uri="{BB962C8B-B14F-4D97-AF65-F5344CB8AC3E}">
        <p14:creationId xmlns:p14="http://schemas.microsoft.com/office/powerpoint/2010/main" val="1993580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Processor">
            <a:extLst>
              <a:ext uri="{FF2B5EF4-FFF2-40B4-BE49-F238E27FC236}">
                <a16:creationId xmlns:a16="http://schemas.microsoft.com/office/drawing/2014/main" id="{0A5D2396-7D68-4B72-AF7B-AB3A156AEA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20383" y="3104705"/>
            <a:ext cx="3217333" cy="3217333"/>
          </a:xfrm>
          <a:prstGeom prst="rect">
            <a:avLst/>
          </a:prstGeom>
        </p:spPr>
      </p:pic>
      <p:grpSp>
        <p:nvGrpSpPr>
          <p:cNvPr id="12" name="Group 11">
            <a:extLst>
              <a:ext uri="{FF2B5EF4-FFF2-40B4-BE49-F238E27FC236}">
                <a16:creationId xmlns:a16="http://schemas.microsoft.com/office/drawing/2014/main" id="{134CC3FF-7AA4-46F4-8B24-2F9383D86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13" name="Rectangle 12">
              <a:extLst>
                <a:ext uri="{FF2B5EF4-FFF2-40B4-BE49-F238E27FC236}">
                  <a16:creationId xmlns:a16="http://schemas.microsoft.com/office/drawing/2014/main" id="{275E42E8-8B96-4FF0-9DCC-7E2084C0F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FEA8A4-ED0E-429C-884B-1599153B8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72D3BB-9144-448E-8274-A17A429F7A86}"/>
              </a:ext>
            </a:extLst>
          </p:cNvPr>
          <p:cNvSpPr>
            <a:spLocks noGrp="1"/>
          </p:cNvSpPr>
          <p:nvPr>
            <p:ph type="title"/>
          </p:nvPr>
        </p:nvSpPr>
        <p:spPr>
          <a:xfrm>
            <a:off x="740584" y="859808"/>
            <a:ext cx="3543197" cy="2878986"/>
          </a:xfrm>
        </p:spPr>
        <p:txBody>
          <a:bodyPr/>
          <a:lstStyle/>
          <a:p>
            <a:pPr algn="ctr"/>
            <a:r>
              <a:rPr lang="en-US">
                <a:solidFill>
                  <a:schemeClr val="bg1"/>
                </a:solidFill>
              </a:rPr>
              <a:t>SOFTWARE REQUIRMENT</a:t>
            </a:r>
          </a:p>
        </p:txBody>
      </p:sp>
      <p:grpSp>
        <p:nvGrpSpPr>
          <p:cNvPr id="18" name="Graphic 4">
            <a:extLst>
              <a:ext uri="{FF2B5EF4-FFF2-40B4-BE49-F238E27FC236}">
                <a16:creationId xmlns:a16="http://schemas.microsoft.com/office/drawing/2014/main" id="{5F2AA49C-5AC0-41C7-BFAF-74B8D8293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rgbClr val="FFFFFF"/>
          </a:solidFill>
        </p:grpSpPr>
        <p:sp>
          <p:nvSpPr>
            <p:cNvPr id="19" name="Freeform: Shape 18">
              <a:extLst>
                <a:ext uri="{FF2B5EF4-FFF2-40B4-BE49-F238E27FC236}">
                  <a16:creationId xmlns:a16="http://schemas.microsoft.com/office/drawing/2014/main" id="{88A750A0-64B5-41B2-B525-A914EB40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16C77-85C1-4BDC-87A8-7E7593320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71AED48-754E-41AC-9ECC-DB2597644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8005417-D297-404F-82A5-8C4393E85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7F942D6-2D0C-4894-81F0-6F81714B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FAD802E-9670-4B80-876B-3FF64D29A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38AF437-0BFB-40E4-ADA0-5749919AA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8BC9C3D-CBBE-4D29-9DAC-98B3CAF39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7016629-22ED-494E-9205-594895DA9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FF3CC1E-0ED4-4599-9B4E-F057769B9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65A4B3A-F9A7-4FA6-A7F3-EA08E0BA1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83B6A14-A56D-4B95-8395-89CF53A0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9F0868B-B193-43B6-BB1E-1FF72993E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33" name="Graphic 4">
            <a:extLst>
              <a:ext uri="{FF2B5EF4-FFF2-40B4-BE49-F238E27FC236}">
                <a16:creationId xmlns:a16="http://schemas.microsoft.com/office/drawing/2014/main" id="{BB32367D-C4F2-49D5-A586-298C7CA82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chemeClr val="bg1"/>
          </a:solidFill>
        </p:grpSpPr>
        <p:sp>
          <p:nvSpPr>
            <p:cNvPr id="34" name="Freeform: Shape 33">
              <a:extLst>
                <a:ext uri="{FF2B5EF4-FFF2-40B4-BE49-F238E27FC236}">
                  <a16:creationId xmlns:a16="http://schemas.microsoft.com/office/drawing/2014/main" id="{E1FF7EE7-ACA2-4BFF-BA75-7FAE93FBB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647462E-B5E8-4F02-A1E4-BD0380A22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12CE109-6153-414A-B2D6-C4F9C6FA2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DAF530F5-D68D-4BC8-8984-F1A8B5DE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EB69747-F9DD-4B80-B488-D5565D0B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3AFB787-B8A4-4269-9DA9-FF4A6603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E682D93-25A6-4D91-9A81-3F247BBEE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D5F48B5-53B4-4DA8-B929-6AFF50658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CA195A3-2A74-4D13-A1B8-24765E26B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98F1918-C39D-4713-AB21-685A94435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3592273-DEE6-42E1-B824-11D54433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2D6F82B-B619-4D8B-85AE-0E57103BA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246C574-90D4-412B-9444-203F7C83C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A32A3108-9BB9-492C-B938-5191B3561403}"/>
              </a:ext>
            </a:extLst>
          </p:cNvPr>
          <p:cNvSpPr>
            <a:spLocks noGrp="1"/>
          </p:cNvSpPr>
          <p:nvPr>
            <p:ph idx="1"/>
          </p:nvPr>
        </p:nvSpPr>
        <p:spPr>
          <a:xfrm>
            <a:off x="6477270" y="685805"/>
            <a:ext cx="4974771" cy="5534019"/>
          </a:xfrm>
        </p:spPr>
        <p:txBody>
          <a:bodyPr/>
          <a:lstStyle/>
          <a:p>
            <a:r>
              <a:rPr lang="en-US" dirty="0">
                <a:solidFill>
                  <a:schemeClr val="bg1"/>
                </a:solidFill>
              </a:rPr>
              <a:t>SOFTWARE</a:t>
            </a:r>
          </a:p>
          <a:p>
            <a:pPr lvl="1"/>
            <a:r>
              <a:rPr lang="en-US" dirty="0">
                <a:solidFill>
                  <a:schemeClr val="bg1"/>
                </a:solidFill>
              </a:rPr>
              <a:t>PYTHON 3.6</a:t>
            </a:r>
          </a:p>
          <a:p>
            <a:pPr lvl="1"/>
            <a:r>
              <a:rPr lang="en-US" dirty="0">
                <a:solidFill>
                  <a:schemeClr val="bg1"/>
                </a:solidFill>
              </a:rPr>
              <a:t>CMAKE</a:t>
            </a:r>
          </a:p>
          <a:p>
            <a:pPr lvl="1"/>
            <a:r>
              <a:rPr lang="en-US" dirty="0">
                <a:solidFill>
                  <a:schemeClr val="bg1"/>
                </a:solidFill>
              </a:rPr>
              <a:t>VISUAL STUDIOS 2019</a:t>
            </a:r>
          </a:p>
          <a:p>
            <a:pPr lvl="1"/>
            <a:r>
              <a:rPr lang="en-US" dirty="0">
                <a:solidFill>
                  <a:schemeClr val="bg1"/>
                </a:solidFill>
              </a:rPr>
              <a:t>Django</a:t>
            </a:r>
          </a:p>
          <a:p>
            <a:pPr lvl="1"/>
            <a:r>
              <a:rPr lang="en-US" dirty="0">
                <a:solidFill>
                  <a:schemeClr val="bg1"/>
                </a:solidFill>
              </a:rPr>
              <a:t>OpenCV</a:t>
            </a:r>
          </a:p>
          <a:p>
            <a:pPr lvl="1"/>
            <a:r>
              <a:rPr lang="en-US" dirty="0">
                <a:solidFill>
                  <a:schemeClr val="bg1"/>
                </a:solidFill>
              </a:rPr>
              <a:t>DLIB</a:t>
            </a:r>
          </a:p>
          <a:p>
            <a:pPr lvl="1"/>
            <a:endParaRPr lang="en-US" dirty="0">
              <a:solidFill>
                <a:schemeClr val="bg1"/>
              </a:solidFill>
            </a:endParaRPr>
          </a:p>
          <a:p>
            <a:pPr lvl="1"/>
            <a:endParaRPr lang="en-US" dirty="0">
              <a:solidFill>
                <a:schemeClr val="bg1"/>
              </a:solidFill>
            </a:endParaRPr>
          </a:p>
          <a:p>
            <a:pPr lvl="1"/>
            <a:endParaRPr lang="en-US" dirty="0">
              <a:solidFill>
                <a:schemeClr val="bg1"/>
              </a:solidFill>
            </a:endParaRPr>
          </a:p>
        </p:txBody>
      </p:sp>
    </p:spTree>
    <p:extLst>
      <p:ext uri="{BB962C8B-B14F-4D97-AF65-F5344CB8AC3E}">
        <p14:creationId xmlns:p14="http://schemas.microsoft.com/office/powerpoint/2010/main" val="925536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1D96EA-9BF9-45F4-BB40-78AE5C7871B5}"/>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B9D08B31-3957-4C7F-8AFD-B58C220DE765}"/>
              </a:ext>
            </a:extLst>
          </p:cNvPr>
          <p:cNvSpPr>
            <a:spLocks noGrp="1"/>
          </p:cNvSpPr>
          <p:nvPr>
            <p:ph type="title"/>
          </p:nvPr>
        </p:nvSpPr>
        <p:spPr>
          <a:xfrm>
            <a:off x="838201" y="1065862"/>
            <a:ext cx="3313164" cy="4726276"/>
          </a:xfrm>
        </p:spPr>
        <p:txBody>
          <a:bodyPr>
            <a:normAutofit/>
          </a:bodyPr>
          <a:lstStyle/>
          <a:p>
            <a:pPr algn="r"/>
            <a:r>
              <a:rPr lang="en-US" sz="40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TABLE OF CONTENTS</a:t>
            </a:r>
            <a:endParaRPr lang="en-US" sz="4000">
              <a:solidFill>
                <a:srgbClr val="FFFFFF"/>
              </a:solidFill>
            </a:endParaRP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B2695FD-782B-4BD8-9E73-70DF5FC9D0C9}"/>
              </a:ext>
            </a:extLst>
          </p:cNvPr>
          <p:cNvGraphicFramePr>
            <a:graphicFrameLocks noGrp="1"/>
          </p:cNvGraphicFramePr>
          <p:nvPr>
            <p:ph idx="1"/>
            <p:extLst>
              <p:ext uri="{D42A27DB-BD31-4B8C-83A1-F6EECF244321}">
                <p14:modId xmlns:p14="http://schemas.microsoft.com/office/powerpoint/2010/main" val="1265588829"/>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366383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1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DF310C0-D876-4FF0-9CB8-AA153B1BB8BF}"/>
              </a:ext>
            </a:extLst>
          </p:cNvPr>
          <p:cNvPicPr/>
          <p:nvPr/>
        </p:nvPicPr>
        <p:blipFill rotWithShape="1">
          <a:blip r:embed="rId2" cstate="print">
            <a:alphaModFix amt="35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p:spPr>
      </p:pic>
      <p:sp>
        <p:nvSpPr>
          <p:cNvPr id="2" name="Title 1">
            <a:extLst>
              <a:ext uri="{FF2B5EF4-FFF2-40B4-BE49-F238E27FC236}">
                <a16:creationId xmlns:a16="http://schemas.microsoft.com/office/drawing/2014/main" id="{64388FE5-09BA-4C89-BD64-5BEDF752604D}"/>
              </a:ext>
            </a:extLst>
          </p:cNvPr>
          <p:cNvSpPr>
            <a:spLocks noGrp="1"/>
          </p:cNvSpPr>
          <p:nvPr>
            <p:ph type="title"/>
          </p:nvPr>
        </p:nvSpPr>
        <p:spPr>
          <a:xfrm>
            <a:off x="175181" y="1065862"/>
            <a:ext cx="4282945" cy="4726276"/>
          </a:xfrm>
        </p:spPr>
        <p:txBody>
          <a:bodyPr>
            <a:noAutofit/>
          </a:bodyPr>
          <a:lstStyle/>
          <a:p>
            <a:pPr algn="r"/>
            <a:r>
              <a:rPr lang="en-US" sz="4000" b="1"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REGISTRATION PAGE</a:t>
            </a:r>
            <a:br>
              <a:rPr lang="en-IN" sz="4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br>
            <a:r>
              <a:rPr lang="en-US" sz="40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4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br>
            <a:r>
              <a:rPr lang="en-US" sz="40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4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br>
            <a:r>
              <a:rPr lang="en-US" sz="40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4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br>
            <a:endParaRPr lang="en-US" sz="4000" dirty="0">
              <a:solidFill>
                <a:srgbClr val="FFFFFF"/>
              </a:solidFill>
            </a:endParaRPr>
          </a:p>
        </p:txBody>
      </p:sp>
      <p:cxnSp>
        <p:nvCxnSpPr>
          <p:cNvPr id="53" name="Straight Connector 1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DC51FCD-DE51-4117-B688-B4E4223F5B8C}"/>
              </a:ext>
            </a:extLst>
          </p:cNvPr>
          <p:cNvSpPr>
            <a:spLocks noGrp="1"/>
          </p:cNvSpPr>
          <p:nvPr>
            <p:ph idx="1"/>
          </p:nvPr>
        </p:nvSpPr>
        <p:spPr>
          <a:xfrm>
            <a:off x="5155379" y="1065862"/>
            <a:ext cx="5744685" cy="4726276"/>
          </a:xfrm>
        </p:spPr>
        <p:txBody>
          <a:bodyPr anchor="ctr">
            <a:normAutofit/>
          </a:bodyPr>
          <a:lstStyle/>
          <a:p>
            <a:r>
              <a:rPr lang="en-US" sz="2000">
                <a:solidFill>
                  <a:srgbClr val="FFFFFF"/>
                </a:solidFill>
                <a:effectLst/>
                <a:latin typeface="Times New Roman" panose="02020603050405020304" pitchFamily="18" charset="0"/>
                <a:ea typeface="Calibri" panose="020F0502020204030204" pitchFamily="34" charset="0"/>
              </a:rPr>
              <a:t>Registration Page is a form that takes user data to create an account on the website, Provide user with a user name to login with in future.</a:t>
            </a:r>
            <a:endParaRPr lang="en-US" sz="2000">
              <a:solidFill>
                <a:srgbClr val="FFFFFF"/>
              </a:solidFill>
            </a:endParaRPr>
          </a:p>
        </p:txBody>
      </p:sp>
    </p:spTree>
    <p:extLst>
      <p:ext uri="{BB962C8B-B14F-4D97-AF65-F5344CB8AC3E}">
        <p14:creationId xmlns:p14="http://schemas.microsoft.com/office/powerpoint/2010/main" val="145670643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4B1D427-26E0-484A-BAC5-B4358A9C699F}"/>
              </a:ext>
            </a:extLst>
          </p:cNvPr>
          <p:cNvPicPr/>
          <p:nvPr/>
        </p:nvPicPr>
        <p:blipFill rotWithShape="1">
          <a:blip r:embed="rId2" cstate="print">
            <a:alphaModFix amt="40000"/>
            <a:extLst>
              <a:ext uri="{28A0092B-C50C-407E-A947-70E740481C1C}">
                <a14:useLocalDpi xmlns:a14="http://schemas.microsoft.com/office/drawing/2010/main" val="0"/>
              </a:ext>
            </a:extLst>
          </a:blip>
          <a:srcRect/>
          <a:stretch/>
        </p:blipFill>
        <p:spPr bwMode="auto">
          <a:xfrm>
            <a:off x="69085" y="10"/>
            <a:ext cx="12191981" cy="6857990"/>
          </a:xfrm>
          <a:prstGeom prst="rect">
            <a:avLst/>
          </a:prstGeom>
          <a:noFill/>
        </p:spPr>
      </p:pic>
      <p:sp>
        <p:nvSpPr>
          <p:cNvPr id="2" name="Title 1">
            <a:extLst>
              <a:ext uri="{FF2B5EF4-FFF2-40B4-BE49-F238E27FC236}">
                <a16:creationId xmlns:a16="http://schemas.microsoft.com/office/drawing/2014/main" id="{7CE64BBB-44DF-4AB2-ACE4-1A02CFAD3E97}"/>
              </a:ext>
            </a:extLst>
          </p:cNvPr>
          <p:cNvSpPr>
            <a:spLocks noGrp="1"/>
          </p:cNvSpPr>
          <p:nvPr>
            <p:ph type="title"/>
          </p:nvPr>
        </p:nvSpPr>
        <p:spPr>
          <a:xfrm>
            <a:off x="838343" y="365125"/>
            <a:ext cx="10515600" cy="1325563"/>
          </a:xfrm>
        </p:spPr>
        <p:txBody>
          <a:bodyPr>
            <a:normAutofit/>
          </a:bodyPr>
          <a:lstStyle/>
          <a:p>
            <a:r>
              <a:rPr lang="en-US"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FACE REGISTRATION PAGE</a:t>
            </a:r>
            <a:endParaRPr lang="en-US">
              <a:solidFill>
                <a:srgbClr val="FFFFFF"/>
              </a:solidFill>
            </a:endParaRPr>
          </a:p>
        </p:txBody>
      </p:sp>
      <p:sp>
        <p:nvSpPr>
          <p:cNvPr id="3" name="Content Placeholder 2">
            <a:extLst>
              <a:ext uri="{FF2B5EF4-FFF2-40B4-BE49-F238E27FC236}">
                <a16:creationId xmlns:a16="http://schemas.microsoft.com/office/drawing/2014/main" id="{9096FCF9-AC3D-4280-97E4-8D7C2C6A316B}"/>
              </a:ext>
            </a:extLst>
          </p:cNvPr>
          <p:cNvSpPr>
            <a:spLocks noGrp="1"/>
          </p:cNvSpPr>
          <p:nvPr>
            <p:ph idx="1"/>
          </p:nvPr>
        </p:nvSpPr>
        <p:spPr>
          <a:xfrm>
            <a:off x="242757" y="2192675"/>
            <a:ext cx="4614759" cy="4163337"/>
          </a:xfrm>
        </p:spPr>
        <p:txBody>
          <a:bodyPr>
            <a:normAutofit/>
          </a:bodyPr>
          <a:lstStyle/>
          <a:p>
            <a:r>
              <a:rPr lang="en-US" sz="20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Takes Video Input at the time of registration, this page registers the users face by converting his face taken from the video into 128 encoding that is save in the DB.</a:t>
            </a:r>
            <a:endParaRPr lang="en-US" sz="2000" dirty="0">
              <a:solidFill>
                <a:srgbClr val="FFFFFF"/>
              </a:solidFill>
            </a:endParaRPr>
          </a:p>
        </p:txBody>
      </p:sp>
    </p:spTree>
    <p:extLst>
      <p:ext uri="{BB962C8B-B14F-4D97-AF65-F5344CB8AC3E}">
        <p14:creationId xmlns:p14="http://schemas.microsoft.com/office/powerpoint/2010/main" val="34086804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1204</Words>
  <Application>Microsoft Office PowerPoint</Application>
  <PresentationFormat>Widescreen</PresentationFormat>
  <Paragraphs>69</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Agency FB</vt:lpstr>
      <vt:lpstr>Arial</vt:lpstr>
      <vt:lpstr>Arial</vt:lpstr>
      <vt:lpstr>Calibri</vt:lpstr>
      <vt:lpstr>Calibri Light</vt:lpstr>
      <vt:lpstr>Century Schoolbook</vt:lpstr>
      <vt:lpstr>Times New Roman</vt:lpstr>
      <vt:lpstr>Office Theme</vt:lpstr>
      <vt:lpstr>2FA Facial Authentication For Websites</vt:lpstr>
      <vt:lpstr>ACKOWNLEDGEMENT</vt:lpstr>
      <vt:lpstr>ABSTRACT</vt:lpstr>
      <vt:lpstr>Introduction</vt:lpstr>
      <vt:lpstr>HARDWARE REQUIRMENTS</vt:lpstr>
      <vt:lpstr>SOFTWARE REQUIRMENT</vt:lpstr>
      <vt:lpstr>TABLE OF CONTENTS</vt:lpstr>
      <vt:lpstr>REGISTRATION PAGE       </vt:lpstr>
      <vt:lpstr>FACE REGISTRATION PAGE</vt:lpstr>
      <vt:lpstr>FACE REGISTRAION PROCESS WINDOW </vt:lpstr>
      <vt:lpstr>LOGIN PAGE </vt:lpstr>
      <vt:lpstr>2 FACTOR FACE AUTH PAGE </vt:lpstr>
      <vt:lpstr>BLINK TEST WINDOW</vt:lpstr>
      <vt:lpstr>FACE COMPARISION WINDOW</vt:lpstr>
      <vt:lpstr>HOME PAGE</vt:lpstr>
      <vt:lpstr>ANDROID/IOS COMPAITABLE </vt:lpstr>
      <vt:lpstr>ANDROID/IOS COMPAITABLE</vt:lpstr>
      <vt:lpstr>ADMIN PAGE (LOGIN)</vt:lpstr>
      <vt:lpstr>ADMIN PAGE  </vt:lpstr>
      <vt:lpstr>INFO PAGE</vt:lpstr>
      <vt:lpstr>RESULTS AND DISCUSSION </vt:lpstr>
      <vt:lpstr>CONCLUSIONS AND RECOMMENDATIONS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2FA Facial Authentication For Websites</dc:title>
  <dc:creator>Dr Doom</dc:creator>
  <cp:lastModifiedBy>Dr Doom</cp:lastModifiedBy>
  <cp:revision>7</cp:revision>
  <dcterms:created xsi:type="dcterms:W3CDTF">2021-04-28T16:35:04Z</dcterms:created>
  <dcterms:modified xsi:type="dcterms:W3CDTF">2021-04-30T06:50:09Z</dcterms:modified>
</cp:coreProperties>
</file>